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2" r:id="rId1"/>
  </p:sldMasterIdLst>
  <p:notesMasterIdLst>
    <p:notesMasterId r:id="rId3"/>
  </p:notesMasterIdLst>
  <p:handoutMasterIdLst>
    <p:handoutMasterId r:id="rId4"/>
  </p:handoutMasterIdLst>
  <p:sldIdLst>
    <p:sldId id="256" r:id="rId2"/>
  </p:sldIdLst>
  <p:sldSz cx="6858000" cy="9144000" type="screen4x3"/>
  <p:notesSz cx="9945688"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3535"/>
    <a:srgbClr val="FFFFCC"/>
    <a:srgbClr val="FFFF66"/>
    <a:srgbClr val="FCFCFA"/>
    <a:srgbClr val="8E047E"/>
    <a:srgbClr val="ED579B"/>
    <a:srgbClr val="008000"/>
    <a:srgbClr val="8A0651"/>
    <a:srgbClr val="118111"/>
    <a:srgbClr val="8E02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4" autoAdjust="0"/>
  </p:normalViewPr>
  <p:slideViewPr>
    <p:cSldViewPr>
      <p:cViewPr varScale="1">
        <p:scale>
          <a:sx n="61" d="100"/>
          <a:sy n="61" d="100"/>
        </p:scale>
        <p:origin x="2515" y="6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D135EC-ABCB-4138-A967-D792D48985D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kumimoji="1" lang="ja-JP" altLang="en-US"/>
        </a:p>
      </dgm:t>
    </dgm:pt>
    <dgm:pt modelId="{D571A036-F7D9-4C66-A2CB-28067EB70E87}">
      <dgm:prSet phldrT="[テキスト]" custT="1"/>
      <dgm:spPr>
        <a:solidFill>
          <a:schemeClr val="bg2"/>
        </a:solidFill>
      </dgm:spPr>
      <dgm:t>
        <a:bodyPr/>
        <a:lstStyle/>
        <a:p>
          <a:r>
            <a:rPr kumimoji="1" lang="ja-JP" altLang="en-US" sz="1200" dirty="0">
              <a:solidFill>
                <a:schemeClr val="tx1"/>
              </a:solidFill>
              <a:latin typeface="AR P丸ゴシック体M" panose="020B0600010101010101" pitchFamily="50" charset="-128"/>
              <a:ea typeface="AR P丸ゴシック体M" panose="020B0600010101010101" pitchFamily="50" charset="-128"/>
            </a:rPr>
            <a:t>体験教室では</a:t>
          </a:r>
          <a:r>
            <a:rPr kumimoji="1" lang="ja-JP" altLang="en-US" sz="1200" dirty="0">
              <a:latin typeface="AR P丸ゴシック体M" panose="020B0600010101010101" pitchFamily="50" charset="-128"/>
              <a:ea typeface="AR P丸ゴシック体M" panose="020B0600010101010101" pitchFamily="50" charset="-128"/>
            </a:rPr>
            <a:t>　　　　　　　</a:t>
          </a:r>
        </a:p>
      </dgm:t>
    </dgm:pt>
    <dgm:pt modelId="{D796EF7F-25F1-4853-A7C2-8A58D7098591}" type="parTrans" cxnId="{531694BB-4953-4998-A75C-4862DA1704BE}">
      <dgm:prSet/>
      <dgm:spPr/>
      <dgm:t>
        <a:bodyPr/>
        <a:lstStyle/>
        <a:p>
          <a:endParaRPr kumimoji="1" lang="ja-JP" altLang="en-US"/>
        </a:p>
      </dgm:t>
    </dgm:pt>
    <dgm:pt modelId="{A40AA870-C07D-4AF3-BD12-7BC015BC33C9}" type="sibTrans" cxnId="{531694BB-4953-4998-A75C-4862DA1704BE}">
      <dgm:prSet/>
      <dgm:spPr/>
      <dgm:t>
        <a:bodyPr/>
        <a:lstStyle/>
        <a:p>
          <a:endParaRPr kumimoji="1" lang="ja-JP" altLang="en-US"/>
        </a:p>
      </dgm:t>
    </dgm:pt>
    <dgm:pt modelId="{39BD03E4-0238-4697-8392-6C6CFAB95454}">
      <dgm:prSet phldrT="[テキスト]" custT="1"/>
      <dgm:spPr>
        <a:noFill/>
      </dgm:spPr>
      <dgm:t>
        <a:bodyPr/>
        <a:lstStyle/>
        <a:p>
          <a:r>
            <a:rPr kumimoji="1" lang="ja-JP" altLang="en-US" sz="1050" dirty="0">
              <a:latin typeface="AR P丸ゴシック体M" panose="020B0600010101010101" pitchFamily="50" charset="-128"/>
              <a:ea typeface="AR P丸ゴシック体M" panose="020B0600010101010101" pitchFamily="50" charset="-128"/>
            </a:rPr>
            <a:t>１組</a:t>
          </a:r>
          <a:r>
            <a:rPr kumimoji="1" lang="en-US" altLang="ja-JP" sz="1050" dirty="0">
              <a:latin typeface="AR P丸ゴシック体M" panose="020B0600010101010101" pitchFamily="50" charset="-128"/>
              <a:ea typeface="AR P丸ゴシック体M" panose="020B0600010101010101" pitchFamily="50" charset="-128"/>
            </a:rPr>
            <a:t>1000</a:t>
          </a:r>
          <a:r>
            <a:rPr kumimoji="1" lang="ja-JP" altLang="en-US" sz="1050" dirty="0">
              <a:latin typeface="AR P丸ゴシック体M" panose="020B0600010101010101" pitchFamily="50" charset="-128"/>
              <a:ea typeface="AR P丸ゴシック体M" panose="020B0600010101010101" pitchFamily="50" charset="-128"/>
            </a:rPr>
            <a:t>円　オムツなどのお土産付き</a:t>
          </a:r>
        </a:p>
      </dgm:t>
    </dgm:pt>
    <dgm:pt modelId="{B47E8AA0-2C81-40CE-8DA9-2C03FCFC97C0}" type="parTrans" cxnId="{6757293F-4B02-463F-87FD-BBF92319566D}">
      <dgm:prSet/>
      <dgm:spPr/>
      <dgm:t>
        <a:bodyPr/>
        <a:lstStyle/>
        <a:p>
          <a:endParaRPr kumimoji="1" lang="ja-JP" altLang="en-US"/>
        </a:p>
      </dgm:t>
    </dgm:pt>
    <dgm:pt modelId="{38D76430-8A98-4EA4-809F-109501BE3608}" type="sibTrans" cxnId="{6757293F-4B02-463F-87FD-BBF92319566D}">
      <dgm:prSet/>
      <dgm:spPr/>
      <dgm:t>
        <a:bodyPr/>
        <a:lstStyle/>
        <a:p>
          <a:endParaRPr kumimoji="1" lang="ja-JP" altLang="en-US"/>
        </a:p>
      </dgm:t>
    </dgm:pt>
    <dgm:pt modelId="{3AB2A21A-1236-4E73-9996-2085786F3616}">
      <dgm:prSet phldrT="[テキスト]" custT="1"/>
      <dgm:spPr>
        <a:noFill/>
      </dgm:spPr>
      <dgm:t>
        <a:bodyPr/>
        <a:lstStyle/>
        <a:p>
          <a:r>
            <a:rPr kumimoji="1" lang="ja-JP" altLang="en-US" sz="1100" dirty="0">
              <a:latin typeface="AR P丸ゴシック体M" panose="020B0600010101010101" pitchFamily="50" charset="-128"/>
              <a:ea typeface="AR P丸ゴシック体M" panose="020B0600010101010101" pitchFamily="50" charset="-128"/>
            </a:rPr>
            <a:t>ベビーサイン協会認定講師・フリーアナウンサー</a:t>
          </a:r>
        </a:p>
      </dgm:t>
    </dgm:pt>
    <dgm:pt modelId="{ACCAEA71-103F-487A-AD81-F1F988712DBC}" type="parTrans" cxnId="{F04716EF-12D5-4165-9F40-AF6B89C79B8F}">
      <dgm:prSet/>
      <dgm:spPr/>
      <dgm:t>
        <a:bodyPr/>
        <a:lstStyle/>
        <a:p>
          <a:endParaRPr kumimoji="1" lang="ja-JP" altLang="en-US"/>
        </a:p>
      </dgm:t>
    </dgm:pt>
    <dgm:pt modelId="{41C4C1C6-2C4D-4556-ACA3-49BEEE6F4E53}" type="sibTrans" cxnId="{F04716EF-12D5-4165-9F40-AF6B89C79B8F}">
      <dgm:prSet/>
      <dgm:spPr/>
      <dgm:t>
        <a:bodyPr/>
        <a:lstStyle/>
        <a:p>
          <a:endParaRPr kumimoji="1" lang="ja-JP" altLang="en-US"/>
        </a:p>
      </dgm:t>
    </dgm:pt>
    <dgm:pt modelId="{F0FEBB7F-7E38-45BE-A1C0-896734D97356}">
      <dgm:prSet phldrT="[テキスト]" custT="1"/>
      <dgm:spPr>
        <a:solidFill>
          <a:schemeClr val="bg2"/>
        </a:solidFill>
      </dgm:spPr>
      <dgm:t>
        <a:bodyPr/>
        <a:lstStyle/>
        <a:p>
          <a:r>
            <a:rPr kumimoji="1" lang="ja-JP" altLang="en-US" sz="1000" dirty="0">
              <a:solidFill>
                <a:schemeClr val="tx1"/>
              </a:solidFill>
              <a:latin typeface="AR P丸ゴシック体M" panose="020B0600010101010101" pitchFamily="50" charset="-128"/>
              <a:ea typeface="AR P丸ゴシック体M" panose="020B0600010101010101" pitchFamily="50" charset="-128"/>
            </a:rPr>
            <a:t>申込み・・・ファミリーサロンへ</a:t>
          </a:r>
        </a:p>
      </dgm:t>
    </dgm:pt>
    <dgm:pt modelId="{7001D5A7-D8C4-4873-805F-545094171B59}" type="parTrans" cxnId="{D65014A8-8840-47B6-B8EA-FAD00F3E64FF}">
      <dgm:prSet/>
      <dgm:spPr/>
      <dgm:t>
        <a:bodyPr/>
        <a:lstStyle/>
        <a:p>
          <a:endParaRPr kumimoji="1" lang="ja-JP" altLang="en-US"/>
        </a:p>
      </dgm:t>
    </dgm:pt>
    <dgm:pt modelId="{F1A489FE-D08B-4A4A-B0F1-00E5A641D64E}" type="sibTrans" cxnId="{D65014A8-8840-47B6-B8EA-FAD00F3E64FF}">
      <dgm:prSet/>
      <dgm:spPr/>
      <dgm:t>
        <a:bodyPr/>
        <a:lstStyle/>
        <a:p>
          <a:endParaRPr kumimoji="1" lang="ja-JP" altLang="en-US"/>
        </a:p>
      </dgm:t>
    </dgm:pt>
    <dgm:pt modelId="{8768CCA4-E5FD-48BE-BDB2-CDBE0A5877C4}">
      <dgm:prSet phldrT="[テキスト]" custT="1"/>
      <dgm:spPr>
        <a:noFill/>
      </dgm:spPr>
      <dgm:t>
        <a:bodyPr/>
        <a:lstStyle/>
        <a:p>
          <a:r>
            <a:rPr kumimoji="1" lang="ja-JP" altLang="en-US" sz="1100" dirty="0">
              <a:latin typeface="AR P丸ゴシック体M" panose="020B0600010101010101" pitchFamily="50" charset="-128"/>
              <a:ea typeface="AR P丸ゴシック体M" panose="020B0600010101010101" pitchFamily="50" charset="-128"/>
            </a:rPr>
            <a:t>親子のお名前・お子さんの月齢・メールアドレス・お電話番号をお知らせください　　　　　　　　　　</a:t>
          </a:r>
        </a:p>
      </dgm:t>
    </dgm:pt>
    <dgm:pt modelId="{76077009-1A02-44A5-9784-96FA54A742EA}" type="parTrans" cxnId="{B238F31E-E131-48AA-BFB5-055DC1EA8A0D}">
      <dgm:prSet/>
      <dgm:spPr/>
      <dgm:t>
        <a:bodyPr/>
        <a:lstStyle/>
        <a:p>
          <a:endParaRPr kumimoji="1" lang="ja-JP" altLang="en-US"/>
        </a:p>
      </dgm:t>
    </dgm:pt>
    <dgm:pt modelId="{4F5BB490-A857-4C5D-B719-F831B24F42B1}" type="sibTrans" cxnId="{B238F31E-E131-48AA-BFB5-055DC1EA8A0D}">
      <dgm:prSet/>
      <dgm:spPr/>
      <dgm:t>
        <a:bodyPr/>
        <a:lstStyle/>
        <a:p>
          <a:endParaRPr kumimoji="1" lang="ja-JP" altLang="en-US"/>
        </a:p>
      </dgm:t>
    </dgm:pt>
    <dgm:pt modelId="{965BDAA0-547E-48D9-A23C-46F553A9CAED}">
      <dgm:prSet phldrT="[テキスト]" custT="1"/>
      <dgm:spPr>
        <a:solidFill>
          <a:schemeClr val="bg2"/>
        </a:solidFill>
      </dgm:spPr>
      <dgm:t>
        <a:bodyPr/>
        <a:lstStyle/>
        <a:p>
          <a:r>
            <a:rPr kumimoji="1" lang="ja-JP" altLang="en-US" sz="1200" dirty="0">
              <a:solidFill>
                <a:schemeClr val="tx1"/>
              </a:solidFill>
              <a:latin typeface="AR P丸ゴシック体M" panose="020B0600010101010101" pitchFamily="50" charset="-128"/>
              <a:ea typeface="AR P丸ゴシック体M" panose="020B0600010101010101" pitchFamily="50" charset="-128"/>
            </a:rPr>
            <a:t>参加費</a:t>
          </a:r>
        </a:p>
      </dgm:t>
    </dgm:pt>
    <dgm:pt modelId="{C24D09D9-BD6E-4AEC-B26A-A828F141D307}" type="sibTrans" cxnId="{D65F0594-185C-48FF-82EF-8F12551A44A7}">
      <dgm:prSet/>
      <dgm:spPr/>
      <dgm:t>
        <a:bodyPr/>
        <a:lstStyle/>
        <a:p>
          <a:endParaRPr kumimoji="1" lang="ja-JP" altLang="en-US"/>
        </a:p>
      </dgm:t>
    </dgm:pt>
    <dgm:pt modelId="{EE9F9A89-E3D4-42B7-8496-C61B122B88CB}" type="parTrans" cxnId="{D65F0594-185C-48FF-82EF-8F12551A44A7}">
      <dgm:prSet/>
      <dgm:spPr/>
      <dgm:t>
        <a:bodyPr/>
        <a:lstStyle/>
        <a:p>
          <a:endParaRPr kumimoji="1" lang="ja-JP" altLang="en-US"/>
        </a:p>
      </dgm:t>
    </dgm:pt>
    <dgm:pt modelId="{CEEC6433-E867-4FF8-943C-5BB54367C424}">
      <dgm:prSet phldrT="[テキスト]" custT="1"/>
      <dgm:spPr>
        <a:noFill/>
      </dgm:spPr>
      <dgm:t>
        <a:bodyPr/>
        <a:lstStyle/>
        <a:p>
          <a:r>
            <a:rPr kumimoji="1" lang="ja-JP" altLang="en-US" sz="1100" dirty="0">
              <a:latin typeface="AR P丸ゴシック体M" panose="020B0600010101010101" pitchFamily="50" charset="-128"/>
              <a:ea typeface="AR P丸ゴシック体M" panose="020B0600010101010101" pitchFamily="50" charset="-128"/>
            </a:rPr>
            <a:t>およそ１時間、教室の体験とご説明をします</a:t>
          </a:r>
        </a:p>
      </dgm:t>
    </dgm:pt>
    <dgm:pt modelId="{31C472A8-D7CD-4964-B1BF-962CA41503FA}" type="sibTrans" cxnId="{933E2C9A-E889-450C-97C1-413C4AFFF599}">
      <dgm:prSet/>
      <dgm:spPr/>
      <dgm:t>
        <a:bodyPr/>
        <a:lstStyle/>
        <a:p>
          <a:endParaRPr kumimoji="1" lang="ja-JP" altLang="en-US"/>
        </a:p>
      </dgm:t>
    </dgm:pt>
    <dgm:pt modelId="{A4F1A167-B28D-4327-B49A-FF3AADED7E28}" type="parTrans" cxnId="{933E2C9A-E889-450C-97C1-413C4AFFF599}">
      <dgm:prSet/>
      <dgm:spPr/>
      <dgm:t>
        <a:bodyPr/>
        <a:lstStyle/>
        <a:p>
          <a:endParaRPr kumimoji="1" lang="ja-JP" altLang="en-US"/>
        </a:p>
      </dgm:t>
    </dgm:pt>
    <dgm:pt modelId="{B92C2D5D-390D-4ACC-963A-E9B0A2B1D4A6}">
      <dgm:prSet phldrT="[テキスト]" custT="1"/>
      <dgm:spPr>
        <a:noFill/>
      </dgm:spPr>
      <dgm:t>
        <a:bodyPr/>
        <a:lstStyle/>
        <a:p>
          <a:r>
            <a:rPr kumimoji="1" lang="ja-JP" altLang="en-US" sz="1100" dirty="0">
              <a:latin typeface="AR P丸ゴシック体M" panose="020B0600010101010101" pitchFamily="50" charset="-128"/>
              <a:ea typeface="AR P丸ゴシック体M" panose="020B0600010101010101" pitchFamily="50" charset="-128"/>
            </a:rPr>
            <a:t>ファミリーサロン「コトバのコト。」講師</a:t>
          </a:r>
        </a:p>
      </dgm:t>
    </dgm:pt>
    <dgm:pt modelId="{799B7960-9F0B-4911-A840-9A4DF0E182C4}" type="parTrans" cxnId="{97C783B0-D146-4390-834E-BF785B6DF695}">
      <dgm:prSet/>
      <dgm:spPr/>
      <dgm:t>
        <a:bodyPr/>
        <a:lstStyle/>
        <a:p>
          <a:endParaRPr kumimoji="1" lang="ja-JP" altLang="en-US"/>
        </a:p>
      </dgm:t>
    </dgm:pt>
    <dgm:pt modelId="{CA228E01-84D2-4F37-95BA-D351636344AA}" type="sibTrans" cxnId="{97C783B0-D146-4390-834E-BF785B6DF695}">
      <dgm:prSet/>
      <dgm:spPr/>
      <dgm:t>
        <a:bodyPr/>
        <a:lstStyle/>
        <a:p>
          <a:endParaRPr kumimoji="1" lang="ja-JP" altLang="en-US"/>
        </a:p>
      </dgm:t>
    </dgm:pt>
    <dgm:pt modelId="{2EACA858-1651-4C87-A188-0DCA93C9BF59}">
      <dgm:prSet phldrT="[テキスト]" custT="1"/>
      <dgm:spPr>
        <a:solidFill>
          <a:schemeClr val="bg2"/>
        </a:solidFill>
      </dgm:spPr>
      <dgm:t>
        <a:bodyPr/>
        <a:lstStyle/>
        <a:p>
          <a:r>
            <a:rPr kumimoji="1" lang="ja-JP" altLang="en-US" sz="1200" dirty="0">
              <a:latin typeface="AR P丸ゴシック体M" panose="020B0600010101010101" pitchFamily="50" charset="-128"/>
              <a:ea typeface="AR P丸ゴシック体M" panose="020B0600010101010101" pitchFamily="50" charset="-128"/>
            </a:rPr>
            <a:t>　</a:t>
          </a:r>
          <a:r>
            <a:rPr kumimoji="1" lang="ja-JP" altLang="en-US" sz="1200" dirty="0">
              <a:solidFill>
                <a:schemeClr val="tx1"/>
              </a:solidFill>
              <a:latin typeface="AR P丸ゴシック体M" panose="020B0600010101010101" pitchFamily="50" charset="-128"/>
              <a:ea typeface="AR P丸ゴシック体M" panose="020B0600010101010101" pitchFamily="50" charset="-128"/>
            </a:rPr>
            <a:t>講師・・・大西友子</a:t>
          </a:r>
          <a:r>
            <a:rPr kumimoji="1" lang="ja-JP" altLang="en-US" sz="1200" dirty="0">
              <a:latin typeface="AR P丸ゴシック体M" panose="020B0600010101010101" pitchFamily="50" charset="-128"/>
              <a:ea typeface="AR P丸ゴシック体M" panose="020B0600010101010101" pitchFamily="50" charset="-128"/>
            </a:rPr>
            <a:t>　　　　　　　　　　　　　　　</a:t>
          </a:r>
        </a:p>
      </dgm:t>
    </dgm:pt>
    <dgm:pt modelId="{F2A0CDEA-602D-416A-B933-FE0D245AF69D}" type="parTrans" cxnId="{9EAAB2F4-EDAE-4724-AE15-F3BCAD255649}">
      <dgm:prSet/>
      <dgm:spPr/>
      <dgm:t>
        <a:bodyPr/>
        <a:lstStyle/>
        <a:p>
          <a:endParaRPr kumimoji="1" lang="ja-JP" altLang="en-US"/>
        </a:p>
      </dgm:t>
    </dgm:pt>
    <dgm:pt modelId="{A5111C7E-5813-4255-B28F-B265B23F5B56}" type="sibTrans" cxnId="{9EAAB2F4-EDAE-4724-AE15-F3BCAD255649}">
      <dgm:prSet/>
      <dgm:spPr/>
      <dgm:t>
        <a:bodyPr/>
        <a:lstStyle/>
        <a:p>
          <a:endParaRPr kumimoji="1" lang="ja-JP" altLang="en-US"/>
        </a:p>
      </dgm:t>
    </dgm:pt>
    <dgm:pt modelId="{B80036DF-AFF3-4F91-BF82-7B8CA4777782}">
      <dgm:prSet phldrT="[テキスト]" custT="1"/>
      <dgm:spPr>
        <a:noFill/>
      </dgm:spPr>
      <dgm:t>
        <a:bodyPr/>
        <a:lstStyle/>
        <a:p>
          <a:r>
            <a:rPr kumimoji="1" lang="ja-JP" altLang="en-US" sz="1050" dirty="0">
              <a:latin typeface="AR P丸ゴシック体M" panose="020B0600010101010101" pitchFamily="50" charset="-128"/>
              <a:ea typeface="AR P丸ゴシック体M" panose="020B0600010101010101" pitchFamily="50" charset="-128"/>
            </a:rPr>
            <a:t>おおむね生後半年から</a:t>
          </a:r>
          <a:r>
            <a:rPr kumimoji="1" lang="en-US" altLang="ja-JP" sz="1050" dirty="0">
              <a:latin typeface="AR P丸ゴシック体M" panose="020B0600010101010101" pitchFamily="50" charset="-128"/>
              <a:ea typeface="AR P丸ゴシック体M" panose="020B0600010101010101" pitchFamily="50" charset="-128"/>
            </a:rPr>
            <a:t>1</a:t>
          </a:r>
          <a:r>
            <a:rPr kumimoji="1" lang="ja-JP" altLang="en-US" sz="1050" dirty="0">
              <a:latin typeface="AR P丸ゴシック体M" panose="020B0600010101010101" pitchFamily="50" charset="-128"/>
              <a:ea typeface="AR P丸ゴシック体M" panose="020B0600010101010101" pitchFamily="50" charset="-128"/>
            </a:rPr>
            <a:t>歳半くらいの赤ちゃんとママ＆パパが対象です</a:t>
          </a:r>
        </a:p>
      </dgm:t>
    </dgm:pt>
    <dgm:pt modelId="{1A9E43EE-7702-410E-BC76-1E90F39E86CD}" type="parTrans" cxnId="{5D73F6C2-D3A6-4F79-B8A8-F02721508DE1}">
      <dgm:prSet/>
      <dgm:spPr/>
      <dgm:t>
        <a:bodyPr/>
        <a:lstStyle/>
        <a:p>
          <a:endParaRPr kumimoji="1" lang="ja-JP" altLang="en-US"/>
        </a:p>
      </dgm:t>
    </dgm:pt>
    <dgm:pt modelId="{0770A94E-7936-42CE-86D9-8E58A5E9AA2F}" type="sibTrans" cxnId="{5D73F6C2-D3A6-4F79-B8A8-F02721508DE1}">
      <dgm:prSet/>
      <dgm:spPr/>
      <dgm:t>
        <a:bodyPr/>
        <a:lstStyle/>
        <a:p>
          <a:endParaRPr kumimoji="1" lang="ja-JP" altLang="en-US"/>
        </a:p>
      </dgm:t>
    </dgm:pt>
    <dgm:pt modelId="{D541F1EE-99E8-4981-80B9-03167C85C0BA}">
      <dgm:prSet phldrT="[テキスト]" custT="1"/>
      <dgm:spPr>
        <a:noFill/>
      </dgm:spPr>
      <dgm:t>
        <a:bodyPr/>
        <a:lstStyle/>
        <a:p>
          <a:r>
            <a:rPr kumimoji="1" lang="ja-JP" altLang="en-US" sz="1100" dirty="0">
              <a:latin typeface="AR P丸ゴシック体M" panose="020B0600010101010101" pitchFamily="50" charset="-128"/>
              <a:ea typeface="AR P丸ゴシック体M" panose="020B0600010101010101" pitchFamily="50" charset="-128"/>
            </a:rPr>
            <a:t>手遊び、歌、サインなどを楽しみましょう</a:t>
          </a:r>
        </a:p>
      </dgm:t>
    </dgm:pt>
    <dgm:pt modelId="{6124F9DC-2B3F-4F3F-A812-965665C77C56}" type="parTrans" cxnId="{DFC45989-47AD-4F7C-97E0-ACE471A52EDF}">
      <dgm:prSet/>
      <dgm:spPr/>
      <dgm:t>
        <a:bodyPr/>
        <a:lstStyle/>
        <a:p>
          <a:endParaRPr kumimoji="1" lang="ja-JP" altLang="en-US"/>
        </a:p>
      </dgm:t>
    </dgm:pt>
    <dgm:pt modelId="{06FF105E-FC6B-460F-8260-4BA6734318BD}" type="sibTrans" cxnId="{DFC45989-47AD-4F7C-97E0-ACE471A52EDF}">
      <dgm:prSet/>
      <dgm:spPr/>
      <dgm:t>
        <a:bodyPr/>
        <a:lstStyle/>
        <a:p>
          <a:endParaRPr kumimoji="1" lang="ja-JP" altLang="en-US"/>
        </a:p>
      </dgm:t>
    </dgm:pt>
    <dgm:pt modelId="{34A08BA3-F09F-4812-A416-51F94108A12E}">
      <dgm:prSet custT="1"/>
      <dgm:spPr>
        <a:noFill/>
      </dgm:spPr>
      <dgm:t>
        <a:bodyPr/>
        <a:lstStyle/>
        <a:p>
          <a:r>
            <a:rPr kumimoji="1" lang="en-US" altLang="en-US" sz="1100" dirty="0">
              <a:latin typeface="AR P丸ゴシック体M" panose="020B0600010101010101" pitchFamily="50" charset="-128"/>
              <a:ea typeface="AR P丸ゴシック体M" panose="020B0600010101010101" pitchFamily="50" charset="-128"/>
            </a:rPr>
            <a:t>y_familysalon@ybb.ne.jp</a:t>
          </a:r>
          <a:endParaRPr kumimoji="1" lang="ja-JP" altLang="en-US" sz="1100" dirty="0">
            <a:latin typeface="AR P丸ゴシック体M" panose="020B0600010101010101" pitchFamily="50" charset="-128"/>
            <a:ea typeface="AR P丸ゴシック体M" panose="020B0600010101010101" pitchFamily="50" charset="-128"/>
          </a:endParaRPr>
        </a:p>
      </dgm:t>
    </dgm:pt>
    <dgm:pt modelId="{042E6559-3A4A-4267-AEA0-9CF707B9216C}" type="parTrans" cxnId="{A4D64888-C24E-41A9-8D92-E954EA23C827}">
      <dgm:prSet/>
      <dgm:spPr/>
      <dgm:t>
        <a:bodyPr/>
        <a:lstStyle/>
        <a:p>
          <a:endParaRPr kumimoji="1" lang="ja-JP" altLang="en-US"/>
        </a:p>
      </dgm:t>
    </dgm:pt>
    <dgm:pt modelId="{6D6B70E2-1DCC-435A-826E-098CC032037B}" type="sibTrans" cxnId="{A4D64888-C24E-41A9-8D92-E954EA23C827}">
      <dgm:prSet/>
      <dgm:spPr/>
      <dgm:t>
        <a:bodyPr/>
        <a:lstStyle/>
        <a:p>
          <a:endParaRPr kumimoji="1" lang="ja-JP" altLang="en-US"/>
        </a:p>
      </dgm:t>
    </dgm:pt>
    <dgm:pt modelId="{33E21A55-FC4F-4385-A0E8-4ECA800B1FCC}">
      <dgm:prSet phldrT="[テキスト]" custT="1"/>
      <dgm:spPr>
        <a:noFill/>
      </dgm:spPr>
      <dgm:t>
        <a:bodyPr/>
        <a:lstStyle/>
        <a:p>
          <a:r>
            <a:rPr kumimoji="1" lang="ja-JP" altLang="en-US" sz="1100" dirty="0">
              <a:latin typeface="AR P丸ゴシック体M" panose="020B0600010101010101" pitchFamily="50" charset="-128"/>
              <a:ea typeface="AR P丸ゴシック体M" panose="020B0600010101010101" pitchFamily="50" charset="-128"/>
            </a:rPr>
            <a:t>ファミリーサロン　</a:t>
          </a:r>
          <a:r>
            <a:rPr kumimoji="1" lang="en-US" altLang="en-US" sz="1100" dirty="0">
              <a:latin typeface="AR P丸ゴシック体M" panose="020B0600010101010101" pitchFamily="50" charset="-128"/>
              <a:ea typeface="AR P丸ゴシック体M" panose="020B0600010101010101" pitchFamily="50" charset="-128"/>
            </a:rPr>
            <a:t>042-326-2414</a:t>
          </a:r>
          <a:endParaRPr kumimoji="1" lang="ja-JP" altLang="en-US" sz="1100" dirty="0">
            <a:latin typeface="AR P丸ゴシック体M" panose="020B0600010101010101" pitchFamily="50" charset="-128"/>
            <a:ea typeface="AR P丸ゴシック体M" panose="020B0600010101010101" pitchFamily="50" charset="-128"/>
          </a:endParaRPr>
        </a:p>
      </dgm:t>
    </dgm:pt>
    <dgm:pt modelId="{65781368-56E3-4377-B2C8-E108674A4B42}" type="parTrans" cxnId="{6AFE3E0E-6056-403C-9666-46256FF94A15}">
      <dgm:prSet/>
      <dgm:spPr/>
      <dgm:t>
        <a:bodyPr/>
        <a:lstStyle/>
        <a:p>
          <a:endParaRPr kumimoji="1" lang="ja-JP" altLang="en-US"/>
        </a:p>
      </dgm:t>
    </dgm:pt>
    <dgm:pt modelId="{9CC52017-F1E1-4BA6-A55D-BED3903AF139}" type="sibTrans" cxnId="{6AFE3E0E-6056-403C-9666-46256FF94A15}">
      <dgm:prSet/>
      <dgm:spPr/>
      <dgm:t>
        <a:bodyPr/>
        <a:lstStyle/>
        <a:p>
          <a:endParaRPr kumimoji="1" lang="ja-JP" altLang="en-US"/>
        </a:p>
      </dgm:t>
    </dgm:pt>
    <dgm:pt modelId="{816AC0DE-1FA5-43B4-9548-46AFCBBFE646}" type="pres">
      <dgm:prSet presAssocID="{37D135EC-ABCB-4138-A967-D792D48985D2}" presName="Name0" presStyleCnt="0">
        <dgm:presLayoutVars>
          <dgm:dir/>
          <dgm:animLvl val="lvl"/>
          <dgm:resizeHandles val="exact"/>
        </dgm:presLayoutVars>
      </dgm:prSet>
      <dgm:spPr/>
    </dgm:pt>
    <dgm:pt modelId="{21EB3FEA-4951-484F-9323-30677F636138}" type="pres">
      <dgm:prSet presAssocID="{D571A036-F7D9-4C66-A2CB-28067EB70E87}" presName="linNode" presStyleCnt="0"/>
      <dgm:spPr/>
    </dgm:pt>
    <dgm:pt modelId="{6B267C98-5CE5-4F2B-B1F9-15808308D5DE}" type="pres">
      <dgm:prSet presAssocID="{D571A036-F7D9-4C66-A2CB-28067EB70E87}" presName="parentText" presStyleLbl="node1" presStyleIdx="0" presStyleCnt="4">
        <dgm:presLayoutVars>
          <dgm:chMax val="1"/>
          <dgm:bulletEnabled val="1"/>
        </dgm:presLayoutVars>
      </dgm:prSet>
      <dgm:spPr/>
    </dgm:pt>
    <dgm:pt modelId="{86377320-250B-406F-A54E-3FB208DC4854}" type="pres">
      <dgm:prSet presAssocID="{D571A036-F7D9-4C66-A2CB-28067EB70E87}" presName="descendantText" presStyleLbl="alignAccFollowNode1" presStyleIdx="0" presStyleCnt="4">
        <dgm:presLayoutVars>
          <dgm:bulletEnabled val="1"/>
        </dgm:presLayoutVars>
      </dgm:prSet>
      <dgm:spPr/>
    </dgm:pt>
    <dgm:pt modelId="{0F9CF2D0-4873-4F0E-805E-BCCB47328109}" type="pres">
      <dgm:prSet presAssocID="{A40AA870-C07D-4AF3-BD12-7BC015BC33C9}" presName="sp" presStyleCnt="0"/>
      <dgm:spPr/>
    </dgm:pt>
    <dgm:pt modelId="{2A918BDC-CF95-4C3F-8CE6-F5D7B555CCD7}" type="pres">
      <dgm:prSet presAssocID="{965BDAA0-547E-48D9-A23C-46F553A9CAED}" presName="linNode" presStyleCnt="0"/>
      <dgm:spPr/>
    </dgm:pt>
    <dgm:pt modelId="{CEBA8618-4074-4618-A06F-43DAEDB545EC}" type="pres">
      <dgm:prSet presAssocID="{965BDAA0-547E-48D9-A23C-46F553A9CAED}" presName="parentText" presStyleLbl="node1" presStyleIdx="1" presStyleCnt="4" custLinFactNeighborY="-4571">
        <dgm:presLayoutVars>
          <dgm:chMax val="1"/>
          <dgm:bulletEnabled val="1"/>
        </dgm:presLayoutVars>
      </dgm:prSet>
      <dgm:spPr/>
    </dgm:pt>
    <dgm:pt modelId="{D6866CD7-B7D7-40FC-8CF4-BE9A7A8DF537}" type="pres">
      <dgm:prSet presAssocID="{965BDAA0-547E-48D9-A23C-46F553A9CAED}" presName="descendantText" presStyleLbl="alignAccFollowNode1" presStyleIdx="1" presStyleCnt="4" custScaleY="135926" custLinFactNeighborX="70683" custLinFactNeighborY="-3640">
        <dgm:presLayoutVars>
          <dgm:bulletEnabled val="1"/>
        </dgm:presLayoutVars>
      </dgm:prSet>
      <dgm:spPr/>
    </dgm:pt>
    <dgm:pt modelId="{80B2209E-51BD-4479-BEA2-BF1B7AF83038}" type="pres">
      <dgm:prSet presAssocID="{C24D09D9-BD6E-4AEC-B26A-A828F141D307}" presName="sp" presStyleCnt="0"/>
      <dgm:spPr/>
    </dgm:pt>
    <dgm:pt modelId="{014DB47C-96BF-43FF-BDE2-99565E11E28E}" type="pres">
      <dgm:prSet presAssocID="{2EACA858-1651-4C87-A188-0DCA93C9BF59}" presName="linNode" presStyleCnt="0"/>
      <dgm:spPr/>
    </dgm:pt>
    <dgm:pt modelId="{DB9A8125-8BEE-4EFA-B66B-03D4C93E8E71}" type="pres">
      <dgm:prSet presAssocID="{2EACA858-1651-4C87-A188-0DCA93C9BF59}" presName="parentText" presStyleLbl="node1" presStyleIdx="2" presStyleCnt="4">
        <dgm:presLayoutVars>
          <dgm:chMax val="1"/>
          <dgm:bulletEnabled val="1"/>
        </dgm:presLayoutVars>
      </dgm:prSet>
      <dgm:spPr/>
    </dgm:pt>
    <dgm:pt modelId="{D572D9ED-8250-4A3D-9196-2AD58042A173}" type="pres">
      <dgm:prSet presAssocID="{2EACA858-1651-4C87-A188-0DCA93C9BF59}" presName="descendantText" presStyleLbl="alignAccFollowNode1" presStyleIdx="2" presStyleCnt="4" custScaleY="125430">
        <dgm:presLayoutVars>
          <dgm:bulletEnabled val="1"/>
        </dgm:presLayoutVars>
      </dgm:prSet>
      <dgm:spPr/>
    </dgm:pt>
    <dgm:pt modelId="{E88D786B-0ED9-48B0-82B3-BA1CB12A4AEB}" type="pres">
      <dgm:prSet presAssocID="{A5111C7E-5813-4255-B28F-B265B23F5B56}" presName="sp" presStyleCnt="0"/>
      <dgm:spPr/>
    </dgm:pt>
    <dgm:pt modelId="{95AB65BF-EE50-4C48-A2F3-D92788E11F95}" type="pres">
      <dgm:prSet presAssocID="{F0FEBB7F-7E38-45BE-A1C0-896734D97356}" presName="linNode" presStyleCnt="0"/>
      <dgm:spPr/>
    </dgm:pt>
    <dgm:pt modelId="{4DC65727-6834-4C57-8A8A-A3D0762EACC6}" type="pres">
      <dgm:prSet presAssocID="{F0FEBB7F-7E38-45BE-A1C0-896734D97356}" presName="parentText" presStyleLbl="node1" presStyleIdx="3" presStyleCnt="4" custScaleY="217253">
        <dgm:presLayoutVars>
          <dgm:chMax val="1"/>
          <dgm:bulletEnabled val="1"/>
        </dgm:presLayoutVars>
      </dgm:prSet>
      <dgm:spPr/>
    </dgm:pt>
    <dgm:pt modelId="{98990548-1D04-4CF0-A7CF-54F2EFC79350}" type="pres">
      <dgm:prSet presAssocID="{F0FEBB7F-7E38-45BE-A1C0-896734D97356}" presName="descendantText" presStyleLbl="alignAccFollowNode1" presStyleIdx="3" presStyleCnt="4" custScaleY="252107">
        <dgm:presLayoutVars>
          <dgm:bulletEnabled val="1"/>
        </dgm:presLayoutVars>
      </dgm:prSet>
      <dgm:spPr/>
    </dgm:pt>
  </dgm:ptLst>
  <dgm:cxnLst>
    <dgm:cxn modelId="{6AFE3E0E-6056-403C-9666-46256FF94A15}" srcId="{F0FEBB7F-7E38-45BE-A1C0-896734D97356}" destId="{33E21A55-FC4F-4385-A0E8-4ECA800B1FCC}" srcOrd="1" destOrd="0" parTransId="{65781368-56E3-4377-B2C8-E108674A4B42}" sibTransId="{9CC52017-F1E1-4BA6-A55D-BED3903AF139}"/>
    <dgm:cxn modelId="{F3AF3410-4174-4C41-B2E9-B53579BC6247}" type="presOf" srcId="{8768CCA4-E5FD-48BE-BDB2-CDBE0A5877C4}" destId="{98990548-1D04-4CF0-A7CF-54F2EFC79350}" srcOrd="0" destOrd="0" presId="urn:microsoft.com/office/officeart/2005/8/layout/vList5"/>
    <dgm:cxn modelId="{B238F31E-E131-48AA-BFB5-055DC1EA8A0D}" srcId="{F0FEBB7F-7E38-45BE-A1C0-896734D97356}" destId="{8768CCA4-E5FD-48BE-BDB2-CDBE0A5877C4}" srcOrd="0" destOrd="0" parTransId="{76077009-1A02-44A5-9784-96FA54A742EA}" sibTransId="{4F5BB490-A857-4C5D-B719-F831B24F42B1}"/>
    <dgm:cxn modelId="{46380032-A620-4FFB-9725-F4EBF14F507D}" type="presOf" srcId="{B80036DF-AFF3-4F91-BF82-7B8CA4777782}" destId="{D6866CD7-B7D7-40FC-8CF4-BE9A7A8DF537}" srcOrd="0" destOrd="1" presId="urn:microsoft.com/office/officeart/2005/8/layout/vList5"/>
    <dgm:cxn modelId="{5D20EC33-80CF-46AE-9E6D-6EC08FBD91FA}" type="presOf" srcId="{39BD03E4-0238-4697-8392-6C6CFAB95454}" destId="{D6866CD7-B7D7-40FC-8CF4-BE9A7A8DF537}" srcOrd="0" destOrd="0" presId="urn:microsoft.com/office/officeart/2005/8/layout/vList5"/>
    <dgm:cxn modelId="{6757293F-4B02-463F-87FD-BBF92319566D}" srcId="{965BDAA0-547E-48D9-A23C-46F553A9CAED}" destId="{39BD03E4-0238-4697-8392-6C6CFAB95454}" srcOrd="0" destOrd="0" parTransId="{B47E8AA0-2C81-40CE-8DA9-2C03FCFC97C0}" sibTransId="{38D76430-8A98-4EA4-809F-109501BE3608}"/>
    <dgm:cxn modelId="{02EAAA62-3752-4658-8315-CE2020B7A6BD}" type="presOf" srcId="{2EACA858-1651-4C87-A188-0DCA93C9BF59}" destId="{DB9A8125-8BEE-4EFA-B66B-03D4C93E8E71}" srcOrd="0" destOrd="0" presId="urn:microsoft.com/office/officeart/2005/8/layout/vList5"/>
    <dgm:cxn modelId="{DC5AFF43-05BC-4314-A20E-C9B307A1CD79}" type="presOf" srcId="{B92C2D5D-390D-4ACC-963A-E9B0A2B1D4A6}" destId="{D572D9ED-8250-4A3D-9196-2AD58042A173}" srcOrd="0" destOrd="1" presId="urn:microsoft.com/office/officeart/2005/8/layout/vList5"/>
    <dgm:cxn modelId="{75777F4D-F278-4670-AAB0-14A0E77AFC8D}" type="presOf" srcId="{33E21A55-FC4F-4385-A0E8-4ECA800B1FCC}" destId="{98990548-1D04-4CF0-A7CF-54F2EFC79350}" srcOrd="0" destOrd="1" presId="urn:microsoft.com/office/officeart/2005/8/layout/vList5"/>
    <dgm:cxn modelId="{A4D64888-C24E-41A9-8D92-E954EA23C827}" srcId="{F0FEBB7F-7E38-45BE-A1C0-896734D97356}" destId="{34A08BA3-F09F-4812-A416-51F94108A12E}" srcOrd="2" destOrd="0" parTransId="{042E6559-3A4A-4267-AEA0-9CF707B9216C}" sibTransId="{6D6B70E2-1DCC-435A-826E-098CC032037B}"/>
    <dgm:cxn modelId="{DFC45989-47AD-4F7C-97E0-ACE471A52EDF}" srcId="{D571A036-F7D9-4C66-A2CB-28067EB70E87}" destId="{D541F1EE-99E8-4981-80B9-03167C85C0BA}" srcOrd="1" destOrd="0" parTransId="{6124F9DC-2B3F-4F3F-A812-965665C77C56}" sibTransId="{06FF105E-FC6B-460F-8260-4BA6734318BD}"/>
    <dgm:cxn modelId="{B40B358A-C5C5-46AD-A9B2-292FD01E591E}" type="presOf" srcId="{3AB2A21A-1236-4E73-9996-2085786F3616}" destId="{D572D9ED-8250-4A3D-9196-2AD58042A173}" srcOrd="0" destOrd="0" presId="urn:microsoft.com/office/officeart/2005/8/layout/vList5"/>
    <dgm:cxn modelId="{D768058E-3200-4690-B5BF-685C17685C40}" type="presOf" srcId="{F0FEBB7F-7E38-45BE-A1C0-896734D97356}" destId="{4DC65727-6834-4C57-8A8A-A3D0762EACC6}" srcOrd="0" destOrd="0" presId="urn:microsoft.com/office/officeart/2005/8/layout/vList5"/>
    <dgm:cxn modelId="{5E0AE18E-79EE-46CD-9F94-76EBC5A0C8CF}" type="presOf" srcId="{34A08BA3-F09F-4812-A416-51F94108A12E}" destId="{98990548-1D04-4CF0-A7CF-54F2EFC79350}" srcOrd="0" destOrd="2" presId="urn:microsoft.com/office/officeart/2005/8/layout/vList5"/>
    <dgm:cxn modelId="{D65F0594-185C-48FF-82EF-8F12551A44A7}" srcId="{37D135EC-ABCB-4138-A967-D792D48985D2}" destId="{965BDAA0-547E-48D9-A23C-46F553A9CAED}" srcOrd="1" destOrd="0" parTransId="{EE9F9A89-E3D4-42B7-8496-C61B122B88CB}" sibTransId="{C24D09D9-BD6E-4AEC-B26A-A828F141D307}"/>
    <dgm:cxn modelId="{EE97E598-6491-4023-AE42-C1C88B6A47B3}" type="presOf" srcId="{37D135EC-ABCB-4138-A967-D792D48985D2}" destId="{816AC0DE-1FA5-43B4-9548-46AFCBBFE646}" srcOrd="0" destOrd="0" presId="urn:microsoft.com/office/officeart/2005/8/layout/vList5"/>
    <dgm:cxn modelId="{CEEDF299-AC1F-49E1-83E7-99999E6A5841}" type="presOf" srcId="{CEEC6433-E867-4FF8-943C-5BB54367C424}" destId="{86377320-250B-406F-A54E-3FB208DC4854}" srcOrd="0" destOrd="0" presId="urn:microsoft.com/office/officeart/2005/8/layout/vList5"/>
    <dgm:cxn modelId="{933E2C9A-E889-450C-97C1-413C4AFFF599}" srcId="{D571A036-F7D9-4C66-A2CB-28067EB70E87}" destId="{CEEC6433-E867-4FF8-943C-5BB54367C424}" srcOrd="0" destOrd="0" parTransId="{A4F1A167-B28D-4327-B49A-FF3AADED7E28}" sibTransId="{31C472A8-D7CD-4964-B1BF-962CA41503FA}"/>
    <dgm:cxn modelId="{D65014A8-8840-47B6-B8EA-FAD00F3E64FF}" srcId="{37D135EC-ABCB-4138-A967-D792D48985D2}" destId="{F0FEBB7F-7E38-45BE-A1C0-896734D97356}" srcOrd="3" destOrd="0" parTransId="{7001D5A7-D8C4-4873-805F-545094171B59}" sibTransId="{F1A489FE-D08B-4A4A-B0F1-00E5A641D64E}"/>
    <dgm:cxn modelId="{97C783B0-D146-4390-834E-BF785B6DF695}" srcId="{2EACA858-1651-4C87-A188-0DCA93C9BF59}" destId="{B92C2D5D-390D-4ACC-963A-E9B0A2B1D4A6}" srcOrd="1" destOrd="0" parTransId="{799B7960-9F0B-4911-A840-9A4DF0E182C4}" sibTransId="{CA228E01-84D2-4F37-95BA-D351636344AA}"/>
    <dgm:cxn modelId="{531694BB-4953-4998-A75C-4862DA1704BE}" srcId="{37D135EC-ABCB-4138-A967-D792D48985D2}" destId="{D571A036-F7D9-4C66-A2CB-28067EB70E87}" srcOrd="0" destOrd="0" parTransId="{D796EF7F-25F1-4853-A7C2-8A58D7098591}" sibTransId="{A40AA870-C07D-4AF3-BD12-7BC015BC33C9}"/>
    <dgm:cxn modelId="{5D73F6C2-D3A6-4F79-B8A8-F02721508DE1}" srcId="{965BDAA0-547E-48D9-A23C-46F553A9CAED}" destId="{B80036DF-AFF3-4F91-BF82-7B8CA4777782}" srcOrd="1" destOrd="0" parTransId="{1A9E43EE-7702-410E-BC76-1E90F39E86CD}" sibTransId="{0770A94E-7936-42CE-86D9-8E58A5E9AA2F}"/>
    <dgm:cxn modelId="{2D8F07C9-FEE7-4D1E-AFF2-7ACBBA4AD9BF}" type="presOf" srcId="{D571A036-F7D9-4C66-A2CB-28067EB70E87}" destId="{6B267C98-5CE5-4F2B-B1F9-15808308D5DE}" srcOrd="0" destOrd="0" presId="urn:microsoft.com/office/officeart/2005/8/layout/vList5"/>
    <dgm:cxn modelId="{F7C542E3-7674-4A5D-888F-05F5C94E8C6C}" type="presOf" srcId="{965BDAA0-547E-48D9-A23C-46F553A9CAED}" destId="{CEBA8618-4074-4618-A06F-43DAEDB545EC}" srcOrd="0" destOrd="0" presId="urn:microsoft.com/office/officeart/2005/8/layout/vList5"/>
    <dgm:cxn modelId="{BF7755E4-0F48-4F98-8DBA-9AFFD96E993A}" type="presOf" srcId="{D541F1EE-99E8-4981-80B9-03167C85C0BA}" destId="{86377320-250B-406F-A54E-3FB208DC4854}" srcOrd="0" destOrd="1" presId="urn:microsoft.com/office/officeart/2005/8/layout/vList5"/>
    <dgm:cxn modelId="{F04716EF-12D5-4165-9F40-AF6B89C79B8F}" srcId="{2EACA858-1651-4C87-A188-0DCA93C9BF59}" destId="{3AB2A21A-1236-4E73-9996-2085786F3616}" srcOrd="0" destOrd="0" parTransId="{ACCAEA71-103F-487A-AD81-F1F988712DBC}" sibTransId="{41C4C1C6-2C4D-4556-ACA3-49BEEE6F4E53}"/>
    <dgm:cxn modelId="{9EAAB2F4-EDAE-4724-AE15-F3BCAD255649}" srcId="{37D135EC-ABCB-4138-A967-D792D48985D2}" destId="{2EACA858-1651-4C87-A188-0DCA93C9BF59}" srcOrd="2" destOrd="0" parTransId="{F2A0CDEA-602D-416A-B933-FE0D245AF69D}" sibTransId="{A5111C7E-5813-4255-B28F-B265B23F5B56}"/>
    <dgm:cxn modelId="{AAC2E56A-76BF-4570-B788-9E89D04E8868}" type="presParOf" srcId="{816AC0DE-1FA5-43B4-9548-46AFCBBFE646}" destId="{21EB3FEA-4951-484F-9323-30677F636138}" srcOrd="0" destOrd="0" presId="urn:microsoft.com/office/officeart/2005/8/layout/vList5"/>
    <dgm:cxn modelId="{91F96F8B-90F6-4CEA-99EB-F264227020EC}" type="presParOf" srcId="{21EB3FEA-4951-484F-9323-30677F636138}" destId="{6B267C98-5CE5-4F2B-B1F9-15808308D5DE}" srcOrd="0" destOrd="0" presId="urn:microsoft.com/office/officeart/2005/8/layout/vList5"/>
    <dgm:cxn modelId="{531F2DA2-659D-4381-B440-C48707CFBC69}" type="presParOf" srcId="{21EB3FEA-4951-484F-9323-30677F636138}" destId="{86377320-250B-406F-A54E-3FB208DC4854}" srcOrd="1" destOrd="0" presId="urn:microsoft.com/office/officeart/2005/8/layout/vList5"/>
    <dgm:cxn modelId="{2F5A3B5A-6901-48EA-9807-46F5BA8CA7EF}" type="presParOf" srcId="{816AC0DE-1FA5-43B4-9548-46AFCBBFE646}" destId="{0F9CF2D0-4873-4F0E-805E-BCCB47328109}" srcOrd="1" destOrd="0" presId="urn:microsoft.com/office/officeart/2005/8/layout/vList5"/>
    <dgm:cxn modelId="{C28CC740-7771-4F85-80D4-CD44ECFFD1E2}" type="presParOf" srcId="{816AC0DE-1FA5-43B4-9548-46AFCBBFE646}" destId="{2A918BDC-CF95-4C3F-8CE6-F5D7B555CCD7}" srcOrd="2" destOrd="0" presId="urn:microsoft.com/office/officeart/2005/8/layout/vList5"/>
    <dgm:cxn modelId="{B41E485A-2B48-4BED-B7BB-426310B0CCC9}" type="presParOf" srcId="{2A918BDC-CF95-4C3F-8CE6-F5D7B555CCD7}" destId="{CEBA8618-4074-4618-A06F-43DAEDB545EC}" srcOrd="0" destOrd="0" presId="urn:microsoft.com/office/officeart/2005/8/layout/vList5"/>
    <dgm:cxn modelId="{A2B7635D-5AFD-401A-9D3D-55209B717D80}" type="presParOf" srcId="{2A918BDC-CF95-4C3F-8CE6-F5D7B555CCD7}" destId="{D6866CD7-B7D7-40FC-8CF4-BE9A7A8DF537}" srcOrd="1" destOrd="0" presId="urn:microsoft.com/office/officeart/2005/8/layout/vList5"/>
    <dgm:cxn modelId="{8D8C3899-944F-4EA7-A440-DF53B21EFACC}" type="presParOf" srcId="{816AC0DE-1FA5-43B4-9548-46AFCBBFE646}" destId="{80B2209E-51BD-4479-BEA2-BF1B7AF83038}" srcOrd="3" destOrd="0" presId="urn:microsoft.com/office/officeart/2005/8/layout/vList5"/>
    <dgm:cxn modelId="{55A4978C-0C1D-44B3-83E2-195C81D90128}" type="presParOf" srcId="{816AC0DE-1FA5-43B4-9548-46AFCBBFE646}" destId="{014DB47C-96BF-43FF-BDE2-99565E11E28E}" srcOrd="4" destOrd="0" presId="urn:microsoft.com/office/officeart/2005/8/layout/vList5"/>
    <dgm:cxn modelId="{59296C5A-BE11-4E87-AE19-C0E916076001}" type="presParOf" srcId="{014DB47C-96BF-43FF-BDE2-99565E11E28E}" destId="{DB9A8125-8BEE-4EFA-B66B-03D4C93E8E71}" srcOrd="0" destOrd="0" presId="urn:microsoft.com/office/officeart/2005/8/layout/vList5"/>
    <dgm:cxn modelId="{17CC98E4-69BE-498E-B1D6-F953E7614D6E}" type="presParOf" srcId="{014DB47C-96BF-43FF-BDE2-99565E11E28E}" destId="{D572D9ED-8250-4A3D-9196-2AD58042A173}" srcOrd="1" destOrd="0" presId="urn:microsoft.com/office/officeart/2005/8/layout/vList5"/>
    <dgm:cxn modelId="{1E3A5D94-66FC-4EC8-8B1B-047932C09881}" type="presParOf" srcId="{816AC0DE-1FA5-43B4-9548-46AFCBBFE646}" destId="{E88D786B-0ED9-48B0-82B3-BA1CB12A4AEB}" srcOrd="5" destOrd="0" presId="urn:microsoft.com/office/officeart/2005/8/layout/vList5"/>
    <dgm:cxn modelId="{DEBB252D-5163-4041-93F6-543F06358251}" type="presParOf" srcId="{816AC0DE-1FA5-43B4-9548-46AFCBBFE646}" destId="{95AB65BF-EE50-4C48-A2F3-D92788E11F95}" srcOrd="6" destOrd="0" presId="urn:microsoft.com/office/officeart/2005/8/layout/vList5"/>
    <dgm:cxn modelId="{DAD84D22-3755-4B7E-807B-D4493C14E97C}" type="presParOf" srcId="{95AB65BF-EE50-4C48-A2F3-D92788E11F95}" destId="{4DC65727-6834-4C57-8A8A-A3D0762EACC6}" srcOrd="0" destOrd="0" presId="urn:microsoft.com/office/officeart/2005/8/layout/vList5"/>
    <dgm:cxn modelId="{19A7A14A-ABF3-493C-86D1-230E3470D4B7}" type="presParOf" srcId="{95AB65BF-EE50-4C48-A2F3-D92788E11F95}" destId="{98990548-1D04-4CF0-A7CF-54F2EFC7935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377320-250B-406F-A54E-3FB208DC4854}">
      <dsp:nvSpPr>
        <dsp:cNvPr id="0" name=""/>
        <dsp:cNvSpPr/>
      </dsp:nvSpPr>
      <dsp:spPr>
        <a:xfrm rot="5400000">
          <a:off x="3874703" y="-1674655"/>
          <a:ext cx="378855" cy="3825064"/>
        </a:xfrm>
        <a:prstGeom prst="round2SameRect">
          <a:avLst/>
        </a:prstGeom>
        <a:no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kumimoji="1" lang="ja-JP" altLang="en-US" sz="1100" kern="1200" dirty="0">
              <a:latin typeface="AR P丸ゴシック体M" panose="020B0600010101010101" pitchFamily="50" charset="-128"/>
              <a:ea typeface="AR P丸ゴシック体M" panose="020B0600010101010101" pitchFamily="50" charset="-128"/>
            </a:rPr>
            <a:t>およそ１時間、教室の体験とご説明をします</a:t>
          </a:r>
        </a:p>
        <a:p>
          <a:pPr marL="57150" lvl="1" indent="-57150" algn="l" defTabSz="488950">
            <a:lnSpc>
              <a:spcPct val="90000"/>
            </a:lnSpc>
            <a:spcBef>
              <a:spcPct val="0"/>
            </a:spcBef>
            <a:spcAft>
              <a:spcPct val="15000"/>
            </a:spcAft>
            <a:buChar char="•"/>
          </a:pPr>
          <a:r>
            <a:rPr kumimoji="1" lang="ja-JP" altLang="en-US" sz="1100" kern="1200" dirty="0">
              <a:latin typeface="AR P丸ゴシック体M" panose="020B0600010101010101" pitchFamily="50" charset="-128"/>
              <a:ea typeface="AR P丸ゴシック体M" panose="020B0600010101010101" pitchFamily="50" charset="-128"/>
            </a:rPr>
            <a:t>手遊び、歌、サインなどを楽しみましょう</a:t>
          </a:r>
        </a:p>
      </dsp:txBody>
      <dsp:txXfrm rot="-5400000">
        <a:off x="2151599" y="66943"/>
        <a:ext cx="3806570" cy="341867"/>
      </dsp:txXfrm>
    </dsp:sp>
    <dsp:sp modelId="{6B267C98-5CE5-4F2B-B1F9-15808308D5DE}">
      <dsp:nvSpPr>
        <dsp:cNvPr id="0" name=""/>
        <dsp:cNvSpPr/>
      </dsp:nvSpPr>
      <dsp:spPr>
        <a:xfrm>
          <a:off x="0" y="1091"/>
          <a:ext cx="2151599" cy="473569"/>
        </a:xfrm>
        <a:prstGeom prst="roundRect">
          <a:avLst/>
        </a:prstGeom>
        <a:solidFill>
          <a:schemeClr val="bg2"/>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chemeClr val="tx1"/>
              </a:solidFill>
              <a:latin typeface="AR P丸ゴシック体M" panose="020B0600010101010101" pitchFamily="50" charset="-128"/>
              <a:ea typeface="AR P丸ゴシック体M" panose="020B0600010101010101" pitchFamily="50" charset="-128"/>
            </a:rPr>
            <a:t>体験教室では</a:t>
          </a:r>
          <a:r>
            <a:rPr kumimoji="1" lang="ja-JP" altLang="en-US" sz="1200" kern="1200" dirty="0">
              <a:latin typeface="AR P丸ゴシック体M" panose="020B0600010101010101" pitchFamily="50" charset="-128"/>
              <a:ea typeface="AR P丸ゴシック体M" panose="020B0600010101010101" pitchFamily="50" charset="-128"/>
            </a:rPr>
            <a:t>　　　　　　　</a:t>
          </a:r>
        </a:p>
      </dsp:txBody>
      <dsp:txXfrm>
        <a:off x="23118" y="24209"/>
        <a:ext cx="2105363" cy="427333"/>
      </dsp:txXfrm>
    </dsp:sp>
    <dsp:sp modelId="{D6866CD7-B7D7-40FC-8CF4-BE9A7A8DF537}">
      <dsp:nvSpPr>
        <dsp:cNvPr id="0" name=""/>
        <dsp:cNvSpPr/>
      </dsp:nvSpPr>
      <dsp:spPr>
        <a:xfrm rot="5400000">
          <a:off x="3808517" y="-1168632"/>
          <a:ext cx="514963" cy="3821329"/>
        </a:xfrm>
        <a:prstGeom prst="round2SameRect">
          <a:avLst/>
        </a:prstGeom>
        <a:no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kumimoji="1" lang="ja-JP" altLang="en-US" sz="1050" kern="1200" dirty="0">
              <a:latin typeface="AR P丸ゴシック体M" panose="020B0600010101010101" pitchFamily="50" charset="-128"/>
              <a:ea typeface="AR P丸ゴシック体M" panose="020B0600010101010101" pitchFamily="50" charset="-128"/>
            </a:rPr>
            <a:t>１組</a:t>
          </a:r>
          <a:r>
            <a:rPr kumimoji="1" lang="en-US" altLang="ja-JP" sz="1050" kern="1200" dirty="0">
              <a:latin typeface="AR P丸ゴシック体M" panose="020B0600010101010101" pitchFamily="50" charset="-128"/>
              <a:ea typeface="AR P丸ゴシック体M" panose="020B0600010101010101" pitchFamily="50" charset="-128"/>
            </a:rPr>
            <a:t>1000</a:t>
          </a:r>
          <a:r>
            <a:rPr kumimoji="1" lang="ja-JP" altLang="en-US" sz="1050" kern="1200" dirty="0">
              <a:latin typeface="AR P丸ゴシック体M" panose="020B0600010101010101" pitchFamily="50" charset="-128"/>
              <a:ea typeface="AR P丸ゴシック体M" panose="020B0600010101010101" pitchFamily="50" charset="-128"/>
            </a:rPr>
            <a:t>円　オムツなどのお土産付き</a:t>
          </a:r>
        </a:p>
        <a:p>
          <a:pPr marL="57150" lvl="1" indent="-57150" algn="l" defTabSz="466725">
            <a:lnSpc>
              <a:spcPct val="90000"/>
            </a:lnSpc>
            <a:spcBef>
              <a:spcPct val="0"/>
            </a:spcBef>
            <a:spcAft>
              <a:spcPct val="15000"/>
            </a:spcAft>
            <a:buChar char="•"/>
          </a:pPr>
          <a:r>
            <a:rPr kumimoji="1" lang="ja-JP" altLang="en-US" sz="1050" kern="1200" dirty="0">
              <a:latin typeface="AR P丸ゴシック体M" panose="020B0600010101010101" pitchFamily="50" charset="-128"/>
              <a:ea typeface="AR P丸ゴシック体M" panose="020B0600010101010101" pitchFamily="50" charset="-128"/>
            </a:rPr>
            <a:t>おおむね生後半年から</a:t>
          </a:r>
          <a:r>
            <a:rPr kumimoji="1" lang="en-US" altLang="ja-JP" sz="1050" kern="1200" dirty="0">
              <a:latin typeface="AR P丸ゴシック体M" panose="020B0600010101010101" pitchFamily="50" charset="-128"/>
              <a:ea typeface="AR P丸ゴシック体M" panose="020B0600010101010101" pitchFamily="50" charset="-128"/>
            </a:rPr>
            <a:t>1</a:t>
          </a:r>
          <a:r>
            <a:rPr kumimoji="1" lang="ja-JP" altLang="en-US" sz="1050" kern="1200" dirty="0">
              <a:latin typeface="AR P丸ゴシック体M" panose="020B0600010101010101" pitchFamily="50" charset="-128"/>
              <a:ea typeface="AR P丸ゴシック体M" panose="020B0600010101010101" pitchFamily="50" charset="-128"/>
            </a:rPr>
            <a:t>歳半くらいの赤ちゃんとママ＆パパが対象です</a:t>
          </a:r>
        </a:p>
      </dsp:txBody>
      <dsp:txXfrm rot="-5400000">
        <a:off x="2155334" y="509689"/>
        <a:ext cx="3796191" cy="464687"/>
      </dsp:txXfrm>
    </dsp:sp>
    <dsp:sp modelId="{CEBA8618-4074-4618-A06F-43DAEDB545EC}">
      <dsp:nvSpPr>
        <dsp:cNvPr id="0" name=""/>
        <dsp:cNvSpPr/>
      </dsp:nvSpPr>
      <dsp:spPr>
        <a:xfrm>
          <a:off x="0" y="497390"/>
          <a:ext cx="2149497" cy="473569"/>
        </a:xfrm>
        <a:prstGeom prst="roundRect">
          <a:avLst/>
        </a:prstGeom>
        <a:solidFill>
          <a:schemeClr val="bg2"/>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chemeClr val="tx1"/>
              </a:solidFill>
              <a:latin typeface="AR P丸ゴシック体M" panose="020B0600010101010101" pitchFamily="50" charset="-128"/>
              <a:ea typeface="AR P丸ゴシック体M" panose="020B0600010101010101" pitchFamily="50" charset="-128"/>
            </a:rPr>
            <a:t>参加費</a:t>
          </a:r>
        </a:p>
      </dsp:txBody>
      <dsp:txXfrm>
        <a:off x="23118" y="520508"/>
        <a:ext cx="2103261" cy="427333"/>
      </dsp:txXfrm>
    </dsp:sp>
    <dsp:sp modelId="{D572D9ED-8250-4A3D-9196-2AD58042A173}">
      <dsp:nvSpPr>
        <dsp:cNvPr id="0" name=""/>
        <dsp:cNvSpPr/>
      </dsp:nvSpPr>
      <dsp:spPr>
        <a:xfrm rot="5400000">
          <a:off x="3822563" y="-636082"/>
          <a:ext cx="475199" cy="3821329"/>
        </a:xfrm>
        <a:prstGeom prst="round2SameRect">
          <a:avLst/>
        </a:prstGeom>
        <a:no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kumimoji="1" lang="ja-JP" altLang="en-US" sz="1100" kern="1200" dirty="0">
              <a:latin typeface="AR P丸ゴシック体M" panose="020B0600010101010101" pitchFamily="50" charset="-128"/>
              <a:ea typeface="AR P丸ゴシック体M" panose="020B0600010101010101" pitchFamily="50" charset="-128"/>
            </a:rPr>
            <a:t>ベビーサイン協会認定講師・フリーアナウンサー</a:t>
          </a:r>
        </a:p>
        <a:p>
          <a:pPr marL="57150" lvl="1" indent="-57150" algn="l" defTabSz="488950">
            <a:lnSpc>
              <a:spcPct val="90000"/>
            </a:lnSpc>
            <a:spcBef>
              <a:spcPct val="0"/>
            </a:spcBef>
            <a:spcAft>
              <a:spcPct val="15000"/>
            </a:spcAft>
            <a:buChar char="•"/>
          </a:pPr>
          <a:r>
            <a:rPr kumimoji="1" lang="ja-JP" altLang="en-US" sz="1100" kern="1200" dirty="0">
              <a:latin typeface="AR P丸ゴシック体M" panose="020B0600010101010101" pitchFamily="50" charset="-128"/>
              <a:ea typeface="AR P丸ゴシック体M" panose="020B0600010101010101" pitchFamily="50" charset="-128"/>
            </a:rPr>
            <a:t>ファミリーサロン「コトバのコト。」講師</a:t>
          </a:r>
        </a:p>
      </dsp:txBody>
      <dsp:txXfrm rot="-5400000">
        <a:off x="2149499" y="1060179"/>
        <a:ext cx="3798132" cy="428805"/>
      </dsp:txXfrm>
    </dsp:sp>
    <dsp:sp modelId="{DB9A8125-8BEE-4EFA-B66B-03D4C93E8E71}">
      <dsp:nvSpPr>
        <dsp:cNvPr id="0" name=""/>
        <dsp:cNvSpPr/>
      </dsp:nvSpPr>
      <dsp:spPr>
        <a:xfrm>
          <a:off x="0" y="1037797"/>
          <a:ext cx="2149497" cy="473569"/>
        </a:xfrm>
        <a:prstGeom prst="roundRect">
          <a:avLst/>
        </a:prstGeom>
        <a:solidFill>
          <a:schemeClr val="bg2"/>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latin typeface="AR P丸ゴシック体M" panose="020B0600010101010101" pitchFamily="50" charset="-128"/>
              <a:ea typeface="AR P丸ゴシック体M" panose="020B0600010101010101" pitchFamily="50" charset="-128"/>
            </a:rPr>
            <a:t>　</a:t>
          </a:r>
          <a:r>
            <a:rPr kumimoji="1" lang="ja-JP" altLang="en-US" sz="1200" kern="1200" dirty="0">
              <a:solidFill>
                <a:schemeClr val="tx1"/>
              </a:solidFill>
              <a:latin typeface="AR P丸ゴシック体M" panose="020B0600010101010101" pitchFamily="50" charset="-128"/>
              <a:ea typeface="AR P丸ゴシック体M" panose="020B0600010101010101" pitchFamily="50" charset="-128"/>
            </a:rPr>
            <a:t>講師・・・大西友子</a:t>
          </a:r>
          <a:r>
            <a:rPr kumimoji="1" lang="ja-JP" altLang="en-US" sz="1200" kern="1200" dirty="0">
              <a:latin typeface="AR P丸ゴシック体M" panose="020B0600010101010101" pitchFamily="50" charset="-128"/>
              <a:ea typeface="AR P丸ゴシック体M" panose="020B0600010101010101" pitchFamily="50" charset="-128"/>
            </a:rPr>
            <a:t>　　　　　　　　　　　　　　　</a:t>
          </a:r>
        </a:p>
      </dsp:txBody>
      <dsp:txXfrm>
        <a:off x="23118" y="1060915"/>
        <a:ext cx="2103261" cy="427333"/>
      </dsp:txXfrm>
    </dsp:sp>
    <dsp:sp modelId="{98990548-1D04-4CF0-A7CF-54F2EFC79350}">
      <dsp:nvSpPr>
        <dsp:cNvPr id="0" name=""/>
        <dsp:cNvSpPr/>
      </dsp:nvSpPr>
      <dsp:spPr>
        <a:xfrm rot="5400000">
          <a:off x="3582601" y="139617"/>
          <a:ext cx="955122" cy="3821329"/>
        </a:xfrm>
        <a:prstGeom prst="round2SameRect">
          <a:avLst/>
        </a:prstGeom>
        <a:no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kumimoji="1" lang="ja-JP" altLang="en-US" sz="1100" kern="1200" dirty="0">
              <a:latin typeface="AR P丸ゴシック体M" panose="020B0600010101010101" pitchFamily="50" charset="-128"/>
              <a:ea typeface="AR P丸ゴシック体M" panose="020B0600010101010101" pitchFamily="50" charset="-128"/>
            </a:rPr>
            <a:t>親子のお名前・お子さんの月齢・メールアドレス・お電話番号をお知らせください　　　　　　　　　　</a:t>
          </a:r>
        </a:p>
        <a:p>
          <a:pPr marL="57150" lvl="1" indent="-57150" algn="l" defTabSz="488950">
            <a:lnSpc>
              <a:spcPct val="90000"/>
            </a:lnSpc>
            <a:spcBef>
              <a:spcPct val="0"/>
            </a:spcBef>
            <a:spcAft>
              <a:spcPct val="15000"/>
            </a:spcAft>
            <a:buChar char="•"/>
          </a:pPr>
          <a:r>
            <a:rPr kumimoji="1" lang="ja-JP" altLang="en-US" sz="1100" kern="1200" dirty="0">
              <a:latin typeface="AR P丸ゴシック体M" panose="020B0600010101010101" pitchFamily="50" charset="-128"/>
              <a:ea typeface="AR P丸ゴシック体M" panose="020B0600010101010101" pitchFamily="50" charset="-128"/>
            </a:rPr>
            <a:t>ファミリーサロン　</a:t>
          </a:r>
          <a:r>
            <a:rPr kumimoji="1" lang="en-US" altLang="en-US" sz="1100" kern="1200" dirty="0">
              <a:latin typeface="AR P丸ゴシック体M" panose="020B0600010101010101" pitchFamily="50" charset="-128"/>
              <a:ea typeface="AR P丸ゴシック体M" panose="020B0600010101010101" pitchFamily="50" charset="-128"/>
            </a:rPr>
            <a:t>042-326-2414</a:t>
          </a:r>
          <a:endParaRPr kumimoji="1" lang="ja-JP" altLang="en-US" sz="1100" kern="1200" dirty="0">
            <a:latin typeface="AR P丸ゴシック体M" panose="020B0600010101010101" pitchFamily="50" charset="-128"/>
            <a:ea typeface="AR P丸ゴシック体M" panose="020B0600010101010101" pitchFamily="50" charset="-128"/>
          </a:endParaRPr>
        </a:p>
        <a:p>
          <a:pPr marL="57150" lvl="1" indent="-57150" algn="l" defTabSz="488950">
            <a:lnSpc>
              <a:spcPct val="90000"/>
            </a:lnSpc>
            <a:spcBef>
              <a:spcPct val="0"/>
            </a:spcBef>
            <a:spcAft>
              <a:spcPct val="15000"/>
            </a:spcAft>
            <a:buChar char="•"/>
          </a:pPr>
          <a:r>
            <a:rPr kumimoji="1" lang="en-US" altLang="en-US" sz="1100" kern="1200" dirty="0">
              <a:latin typeface="AR P丸ゴシック体M" panose="020B0600010101010101" pitchFamily="50" charset="-128"/>
              <a:ea typeface="AR P丸ゴシック体M" panose="020B0600010101010101" pitchFamily="50" charset="-128"/>
            </a:rPr>
            <a:t>y_familysalon@ybb.ne.jp</a:t>
          </a:r>
          <a:endParaRPr kumimoji="1" lang="ja-JP" altLang="en-US" sz="1100" kern="1200" dirty="0">
            <a:latin typeface="AR P丸ゴシック体M" panose="020B0600010101010101" pitchFamily="50" charset="-128"/>
            <a:ea typeface="AR P丸ゴシック体M" panose="020B0600010101010101" pitchFamily="50" charset="-128"/>
          </a:endParaRPr>
        </a:p>
      </dsp:txBody>
      <dsp:txXfrm rot="-5400000">
        <a:off x="2149498" y="1619346"/>
        <a:ext cx="3774704" cy="861872"/>
      </dsp:txXfrm>
    </dsp:sp>
    <dsp:sp modelId="{4DC65727-6834-4C57-8A8A-A3D0762EACC6}">
      <dsp:nvSpPr>
        <dsp:cNvPr id="0" name=""/>
        <dsp:cNvSpPr/>
      </dsp:nvSpPr>
      <dsp:spPr>
        <a:xfrm>
          <a:off x="0" y="1535860"/>
          <a:ext cx="2149497" cy="1028844"/>
        </a:xfrm>
        <a:prstGeom prst="roundRect">
          <a:avLst/>
        </a:prstGeom>
        <a:solidFill>
          <a:schemeClr val="bg2"/>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ctr" defTabSz="444500">
            <a:lnSpc>
              <a:spcPct val="90000"/>
            </a:lnSpc>
            <a:spcBef>
              <a:spcPct val="0"/>
            </a:spcBef>
            <a:spcAft>
              <a:spcPct val="35000"/>
            </a:spcAft>
            <a:buNone/>
          </a:pPr>
          <a:r>
            <a:rPr kumimoji="1" lang="ja-JP" altLang="en-US" sz="1000" kern="1200" dirty="0">
              <a:solidFill>
                <a:schemeClr val="tx1"/>
              </a:solidFill>
              <a:latin typeface="AR P丸ゴシック体M" panose="020B0600010101010101" pitchFamily="50" charset="-128"/>
              <a:ea typeface="AR P丸ゴシック体M" panose="020B0600010101010101" pitchFamily="50" charset="-128"/>
            </a:rPr>
            <a:t>申込み・・・ファミリーサロンへ</a:t>
          </a:r>
        </a:p>
      </dsp:txBody>
      <dsp:txXfrm>
        <a:off x="50224" y="1586084"/>
        <a:ext cx="2049049" cy="92839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9798" cy="34262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3588" y="0"/>
            <a:ext cx="4309798" cy="342627"/>
          </a:xfrm>
          <a:prstGeom prst="rect">
            <a:avLst/>
          </a:prstGeom>
        </p:spPr>
        <p:txBody>
          <a:bodyPr vert="horz" lIns="91440" tIns="45720" rIns="91440" bIns="45720" rtlCol="0"/>
          <a:lstStyle>
            <a:lvl1pPr algn="r">
              <a:defRPr sz="1200"/>
            </a:lvl1pPr>
          </a:lstStyle>
          <a:p>
            <a:fld id="{FAD6641B-2C40-46BD-84EB-309A1E449B2D}" type="datetime1">
              <a:rPr kumimoji="1" lang="ja-JP" altLang="en-US" smtClean="0"/>
              <a:t>2020/2/25</a:t>
            </a:fld>
            <a:endParaRPr kumimoji="1" lang="ja-JP" altLang="en-US"/>
          </a:p>
        </p:txBody>
      </p:sp>
      <p:sp>
        <p:nvSpPr>
          <p:cNvPr id="4" name="フッター プレースホルダー 3"/>
          <p:cNvSpPr>
            <a:spLocks noGrp="1"/>
          </p:cNvSpPr>
          <p:nvPr>
            <p:ph type="ftr" sz="quarter" idx="2"/>
          </p:nvPr>
        </p:nvSpPr>
        <p:spPr>
          <a:xfrm>
            <a:off x="0" y="6514279"/>
            <a:ext cx="4309798" cy="34262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3588" y="6514279"/>
            <a:ext cx="4309798" cy="342626"/>
          </a:xfrm>
          <a:prstGeom prst="rect">
            <a:avLst/>
          </a:prstGeom>
        </p:spPr>
        <p:txBody>
          <a:bodyPr vert="horz" lIns="91440" tIns="45720" rIns="91440" bIns="45720" rtlCol="0" anchor="b"/>
          <a:lstStyle>
            <a:lvl1pPr algn="r">
              <a:defRPr sz="1200"/>
            </a:lvl1pPr>
          </a:lstStyle>
          <a:p>
            <a:fld id="{2762643C-DC93-4632-B8B6-A2131F9F28F9}" type="slidenum">
              <a:rPr kumimoji="1" lang="ja-JP" altLang="en-US" smtClean="0"/>
              <a:t>‹#›</a:t>
            </a:fld>
            <a:endParaRPr kumimoji="1" lang="ja-JP" altLang="en-US"/>
          </a:p>
        </p:txBody>
      </p:sp>
    </p:spTree>
    <p:extLst>
      <p:ext uri="{BB962C8B-B14F-4D97-AF65-F5344CB8AC3E}">
        <p14:creationId xmlns:p14="http://schemas.microsoft.com/office/powerpoint/2010/main" val="292744834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9798"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3588" y="0"/>
            <a:ext cx="4309798" cy="342900"/>
          </a:xfrm>
          <a:prstGeom prst="rect">
            <a:avLst/>
          </a:prstGeom>
        </p:spPr>
        <p:txBody>
          <a:bodyPr vert="horz" lIns="91440" tIns="45720" rIns="91440" bIns="45720" rtlCol="0"/>
          <a:lstStyle>
            <a:lvl1pPr algn="r">
              <a:defRPr sz="1200"/>
            </a:lvl1pPr>
          </a:lstStyle>
          <a:p>
            <a:fld id="{E0C9E76C-FFB5-45E6-9C12-8B52E7FE8964}" type="datetime1">
              <a:rPr kumimoji="1" lang="ja-JP" altLang="en-US" smtClean="0"/>
              <a:t>2020/2/25</a:t>
            </a:fld>
            <a:endParaRPr kumimoji="1" lang="ja-JP" altLang="en-US"/>
          </a:p>
        </p:txBody>
      </p:sp>
      <p:sp>
        <p:nvSpPr>
          <p:cNvPr id="4" name="スライド イメージ プレースホルダー 3"/>
          <p:cNvSpPr>
            <a:spLocks noGrp="1" noRot="1" noChangeAspect="1"/>
          </p:cNvSpPr>
          <p:nvPr>
            <p:ph type="sldImg" idx="2"/>
          </p:nvPr>
        </p:nvSpPr>
        <p:spPr>
          <a:xfrm>
            <a:off x="4008438" y="514350"/>
            <a:ext cx="1928812" cy="2571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4569" y="3257550"/>
            <a:ext cx="7956550" cy="30861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910"/>
            <a:ext cx="4309798"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3588" y="6513910"/>
            <a:ext cx="4309798" cy="342900"/>
          </a:xfrm>
          <a:prstGeom prst="rect">
            <a:avLst/>
          </a:prstGeom>
        </p:spPr>
        <p:txBody>
          <a:bodyPr vert="horz" lIns="91440" tIns="45720" rIns="91440" bIns="45720" rtlCol="0" anchor="b"/>
          <a:lstStyle>
            <a:lvl1pPr algn="r">
              <a:defRPr sz="1200"/>
            </a:lvl1pPr>
          </a:lstStyle>
          <a:p>
            <a:fld id="{842256B4-4AAB-4CD7-91AB-B0BD9B981B57}" type="slidenum">
              <a:rPr kumimoji="1" lang="ja-JP" altLang="en-US" smtClean="0"/>
              <a:t>‹#›</a:t>
            </a:fld>
            <a:endParaRPr kumimoji="1" lang="ja-JP" altLang="en-US"/>
          </a:p>
        </p:txBody>
      </p:sp>
    </p:spTree>
    <p:extLst>
      <p:ext uri="{BB962C8B-B14F-4D97-AF65-F5344CB8AC3E}">
        <p14:creationId xmlns:p14="http://schemas.microsoft.com/office/powerpoint/2010/main" val="286525595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7001195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タイトル 8"/>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a:t>マスター タイトルの書式設定</a:t>
            </a:r>
            <a:endParaRPr kumimoji="0" lang="en-US"/>
          </a:p>
        </p:txBody>
      </p:sp>
      <p:sp>
        <p:nvSpPr>
          <p:cNvPr id="17" name="サブタイトル 16"/>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a:t>マスター サブタイトルの書式設定</a:t>
            </a:r>
            <a:endParaRPr kumimoji="0" lang="en-US"/>
          </a:p>
        </p:txBody>
      </p:sp>
      <p:grpSp>
        <p:nvGrpSpPr>
          <p:cNvPr id="2" name="グループ化 1"/>
          <p:cNvGrpSpPr/>
          <p:nvPr/>
        </p:nvGrpSpPr>
        <p:grpSpPr>
          <a:xfrm>
            <a:off x="-2824" y="6604000"/>
            <a:ext cx="6860824" cy="2549451"/>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03140CF1-0722-4458-A09E-8B8ADEDAD0B0}" type="datetime1">
              <a:rPr kumimoji="1" lang="ja-JP" altLang="en-US" smtClean="0"/>
              <a:t>2020/2/25</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BCAF59E7-2E32-4F10-8F3F-DE715C86DAF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342900" y="1975106"/>
            <a:ext cx="6172200" cy="5848095"/>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8A48E384-9FE0-4112-B033-FC63D51D05DF}" type="datetime1">
              <a:rPr kumimoji="1" lang="ja-JP" altLang="en-US" smtClean="0"/>
              <a:t>2020/2/25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AF59E7-2E32-4F10-8F3F-DE715C86DAF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133010" y="366187"/>
            <a:ext cx="1333103" cy="7457015"/>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342900" y="366188"/>
            <a:ext cx="4743450" cy="7457013"/>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1626145F-60DA-47C5-9E33-FC9D7D1768B0}" type="datetime1">
              <a:rPr kumimoji="1" lang="ja-JP" altLang="en-US" smtClean="0"/>
              <a:t>2020/2/25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AF59E7-2E32-4F10-8F3F-DE715C86DAF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54EC877C-9247-4108-8CE9-D1D4D805CA56}" type="datetime1">
              <a:rPr kumimoji="1" lang="ja-JP" altLang="en-US" smtClean="0"/>
              <a:t>2020/2/25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AF59E7-2E32-4F10-8F3F-DE715C86DAFC}" type="slidenum">
              <a:rPr kumimoji="1" lang="ja-JP" altLang="en-US" smtClean="0"/>
              <a:t>‹#›</a:t>
            </a:fld>
            <a:endParaRPr kumimoji="1" lang="ja-JP" altLang="en-US"/>
          </a:p>
        </p:txBody>
      </p:sp>
      <p:sp>
        <p:nvSpPr>
          <p:cNvPr id="7" name="タイトル 6"/>
          <p:cNvSpPr>
            <a:spLocks noGrp="1"/>
          </p:cNvSpPr>
          <p:nvPr>
            <p:ph type="title"/>
          </p:nvPr>
        </p:nvSpPr>
        <p:spPr/>
        <p:txBody>
          <a:bodyPr rtlCol="0"/>
          <a:lstStyle/>
          <a:p>
            <a:r>
              <a:rPr kumimoji="0" lang="ja-JP" altLang="en-US"/>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a:t>マスター テキストの書式設定</a:t>
            </a:r>
          </a:p>
        </p:txBody>
      </p:sp>
      <p:sp>
        <p:nvSpPr>
          <p:cNvPr id="4" name="日付プレースホルダー 3"/>
          <p:cNvSpPr>
            <a:spLocks noGrp="1"/>
          </p:cNvSpPr>
          <p:nvPr>
            <p:ph type="dt" sz="half" idx="10"/>
          </p:nvPr>
        </p:nvSpPr>
        <p:spPr/>
        <p:txBody>
          <a:bodyPr/>
          <a:lstStyle/>
          <a:p>
            <a:fld id="{1D3A8913-C710-48DB-ABF9-75EE6F8D81E2}" type="datetime1">
              <a:rPr kumimoji="1" lang="ja-JP" altLang="en-US" smtClean="0"/>
              <a:t>2020/2/25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AF59E7-2E32-4F10-8F3F-DE715C86DAFC}" type="slidenum">
              <a:rPr kumimoji="1" lang="ja-JP" altLang="en-US" smtClean="0"/>
              <a:t>‹#›</a:t>
            </a:fld>
            <a:endParaRPr kumimoji="1" lang="ja-JP" altLang="en-US"/>
          </a:p>
        </p:txBody>
      </p:sp>
      <p:sp>
        <p:nvSpPr>
          <p:cNvPr id="7" name="山形 6"/>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山形 7"/>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ー 3"/>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ー 4"/>
          <p:cNvSpPr>
            <a:spLocks noGrp="1"/>
          </p:cNvSpPr>
          <p:nvPr>
            <p:ph type="dt" sz="half" idx="10"/>
          </p:nvPr>
        </p:nvSpPr>
        <p:spPr/>
        <p:txBody>
          <a:bodyPr/>
          <a:lstStyle/>
          <a:p>
            <a:fld id="{525258E1-16AC-4D63-8C65-195FB313CC7D}" type="datetime1">
              <a:rPr kumimoji="1" lang="ja-JP" altLang="en-US" smtClean="0"/>
              <a:t>2020/2/25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CAF59E7-2E32-4F10-8F3F-DE715C86DAFC}" type="slidenum">
              <a:rPr kumimoji="1" lang="ja-JP" altLang="en-US" smtClean="0"/>
              <a:t>‹#›</a:t>
            </a:fld>
            <a:endParaRPr kumimoji="1" lang="ja-JP" altLang="en-US"/>
          </a:p>
        </p:txBody>
      </p:sp>
      <p:sp>
        <p:nvSpPr>
          <p:cNvPr id="8" name="タイトル 7"/>
          <p:cNvSpPr>
            <a:spLocks noGrp="1"/>
          </p:cNvSpPr>
          <p:nvPr>
            <p:ph type="title"/>
          </p:nvPr>
        </p:nvSpPr>
        <p:spPr/>
        <p:txBody>
          <a:bodyPr rtlCol="0"/>
          <a:lstStyle/>
          <a:p>
            <a:r>
              <a:rPr kumimoji="0" lang="ja-JP" altLang="en-US"/>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6172200" cy="1524000"/>
          </a:xfrm>
        </p:spPr>
        <p:txBody>
          <a:bodyPr anchor="ctr"/>
          <a:lstStyle>
            <a:lvl1pPr>
              <a:defRPr/>
            </a:lvl1pPr>
            <a:extLst/>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マスター テキストの書式設定</a:t>
            </a:r>
          </a:p>
        </p:txBody>
      </p:sp>
      <p:sp>
        <p:nvSpPr>
          <p:cNvPr id="4" name="テキスト プレースホルダー 3"/>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マスター テキストの書式設定</a:t>
            </a:r>
          </a:p>
        </p:txBody>
      </p:sp>
      <p:sp>
        <p:nvSpPr>
          <p:cNvPr id="5" name="コンテンツ プレースホルダー 4"/>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ー 5"/>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ー 6"/>
          <p:cNvSpPr>
            <a:spLocks noGrp="1"/>
          </p:cNvSpPr>
          <p:nvPr>
            <p:ph type="dt" sz="half" idx="10"/>
          </p:nvPr>
        </p:nvSpPr>
        <p:spPr/>
        <p:txBody>
          <a:bodyPr/>
          <a:lstStyle/>
          <a:p>
            <a:fld id="{52331918-5A8F-4CDB-A4FA-110FF54D46B3}" type="datetime1">
              <a:rPr kumimoji="1" lang="ja-JP" altLang="en-US" smtClean="0"/>
              <a:t>2020/2/25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CAF59E7-2E32-4F10-8F3F-DE715C86DAFC}"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0A4EC69B-C265-4158-851F-8B0B601B56CD}" type="datetime1">
              <a:rPr kumimoji="1" lang="ja-JP" altLang="en-US" smtClean="0"/>
              <a:t>2020/2/25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CAF59E7-2E32-4F10-8F3F-DE715C86DAFC}" type="slidenum">
              <a:rPr kumimoji="1" lang="ja-JP" altLang="en-US" smtClean="0"/>
              <a:t>‹#›</a:t>
            </a:fld>
            <a:endParaRPr kumimoji="1" lang="ja-JP" altLang="en-US"/>
          </a:p>
        </p:txBody>
      </p:sp>
      <p:sp>
        <p:nvSpPr>
          <p:cNvPr id="6" name="タイトル 5"/>
          <p:cNvSpPr>
            <a:spLocks noGrp="1"/>
          </p:cNvSpPr>
          <p:nvPr>
            <p:ph type="title"/>
          </p:nvPr>
        </p:nvSpPr>
        <p:spPr/>
        <p:txBody>
          <a:bodyPr rtlCol="0"/>
          <a:lstStyle/>
          <a:p>
            <a:r>
              <a:rPr kumimoji="0" lang="ja-JP" altLang="en-US"/>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5F66883-A7F1-4BA3-B520-A9B9C4523FC6}" type="datetime1">
              <a:rPr kumimoji="1" lang="ja-JP" altLang="en-US" smtClean="0"/>
              <a:t>2020/2/25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CAF59E7-2E32-4F10-8F3F-DE715C86DAF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a:t>マスター タイトルの書式設定</a:t>
            </a:r>
            <a:endParaRPr kumimoji="0" lang="en-US"/>
          </a:p>
        </p:txBody>
      </p:sp>
      <p:sp>
        <p:nvSpPr>
          <p:cNvPr id="3" name="テキスト プレースホルダー 2"/>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a:t>マスター テキストの書式設定</a:t>
            </a:r>
          </a:p>
        </p:txBody>
      </p:sp>
      <p:sp>
        <p:nvSpPr>
          <p:cNvPr id="4" name="コンテンツ プレースホルダー 3"/>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ー 4"/>
          <p:cNvSpPr>
            <a:spLocks noGrp="1"/>
          </p:cNvSpPr>
          <p:nvPr>
            <p:ph type="dt" sz="half" idx="10"/>
          </p:nvPr>
        </p:nvSpPr>
        <p:spPr>
          <a:xfrm>
            <a:off x="5045274" y="8543925"/>
            <a:ext cx="1440180" cy="487680"/>
          </a:xfrm>
        </p:spPr>
        <p:txBody>
          <a:bodyPr/>
          <a:lstStyle/>
          <a:p>
            <a:fld id="{7C520F1E-5295-409F-A7EF-6E36D5EE1EB2}" type="datetime1">
              <a:rPr kumimoji="1" lang="ja-JP" altLang="en-US" smtClean="0"/>
              <a:t>2020/2/25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CAF59E7-2E32-4F10-8F3F-DE715C86DAFC}"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a:t>マスター テキストの書式設定</a:t>
            </a:r>
          </a:p>
        </p:txBody>
      </p:sp>
      <p:sp>
        <p:nvSpPr>
          <p:cNvPr id="3" name="図プレースホルダー 2"/>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40FAC3CB-511A-40B1-A9CE-D2AB515473A1}" type="datetime1">
              <a:rPr kumimoji="1" lang="ja-JP" altLang="en-US" smtClean="0"/>
              <a:t>2020/2/25</a:t>
            </a:fld>
            <a:endParaRPr kumimoji="1" lang="ja-JP" altLang="en-US"/>
          </a:p>
        </p:txBody>
      </p:sp>
      <p:sp>
        <p:nvSpPr>
          <p:cNvPr id="6" name="フッター プレースホルダー 5"/>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BCAF59E7-2E32-4F10-8F3F-DE715C86DAFC}" type="slidenum">
              <a:rPr kumimoji="1" lang="ja-JP" altLang="en-US" smtClean="0"/>
              <a:t>‹#›</a:t>
            </a:fld>
            <a:endParaRPr kumimoji="1" lang="ja-JP" altLang="en-US"/>
          </a:p>
        </p:txBody>
      </p:sp>
      <p:sp>
        <p:nvSpPr>
          <p:cNvPr id="2" name="タイトル 1"/>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a:t>マスター タイトルの書式設定</a:t>
            </a:r>
            <a:endParaRPr kumimoji="0" lang="en-US"/>
          </a:p>
        </p:txBody>
      </p:sp>
      <p:sp>
        <p:nvSpPr>
          <p:cNvPr id="8" name="フリーフォーム 7"/>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フリーフォーム 8"/>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直角三角形 9"/>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直線コネクタ 10"/>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山形 12"/>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フリーフォーム 11"/>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角三角形 13"/>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直線コネクタ 14"/>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p>
            <a:r>
              <a:rPr kumimoji="0" lang="ja-JP" altLang="en-US"/>
              <a:t>マスター タイトルの書式設定</a:t>
            </a:r>
            <a:endParaRPr kumimoji="0" lang="en-US"/>
          </a:p>
        </p:txBody>
      </p:sp>
      <p:sp>
        <p:nvSpPr>
          <p:cNvPr id="30" name="テキスト プレースホルダー 29"/>
          <p:cNvSpPr>
            <a:spLocks noGrp="1"/>
          </p:cNvSpPr>
          <p:nvPr>
            <p:ph type="body" idx="1"/>
          </p:nvPr>
        </p:nvSpPr>
        <p:spPr>
          <a:xfrm>
            <a:off x="342900" y="1975105"/>
            <a:ext cx="6172200" cy="6034617"/>
          </a:xfrm>
          <a:prstGeom prst="rect">
            <a:avLst/>
          </a:prstGeom>
        </p:spPr>
        <p:txBody>
          <a:bodyPr vert="horz">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0" name="日付プレースホルダー 9"/>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F681E367-789C-4B1B-A3B7-24E7B7BA6CC3}" type="datetime1">
              <a:rPr kumimoji="1" lang="ja-JP" altLang="en-US" smtClean="0"/>
              <a:t>2020/2/25</a:t>
            </a:fld>
            <a:endParaRPr kumimoji="1" lang="ja-JP" altLang="en-US"/>
          </a:p>
        </p:txBody>
      </p:sp>
      <p:sp>
        <p:nvSpPr>
          <p:cNvPr id="22" name="フッター プレースホルダー 21"/>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CAF59E7-2E32-4F10-8F3F-DE715C86DAF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hf sldNum="0" hdr="0" ftr="0" dt="0"/>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4.jpeg"/><Relationship Id="rId4" Type="http://schemas.openxmlformats.org/officeDocument/2006/relationships/diagramLayout" Target="../diagrams/layout1.xm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テキスト ボックス 10"/>
          <p:cNvSpPr txBox="1"/>
          <p:nvPr/>
        </p:nvSpPr>
        <p:spPr>
          <a:xfrm>
            <a:off x="248515" y="7870414"/>
            <a:ext cx="2100366" cy="1061829"/>
          </a:xfrm>
          <a:prstGeom prst="rect">
            <a:avLst/>
          </a:prstGeom>
          <a:solidFill>
            <a:schemeClr val="bg2">
              <a:lumMod val="20000"/>
              <a:lumOff val="80000"/>
            </a:schemeClr>
          </a:solidFill>
          <a:ln>
            <a:solidFill>
              <a:schemeClr val="accent1"/>
            </a:solidFill>
          </a:ln>
          <a:effectLst>
            <a:glow rad="101600">
              <a:schemeClr val="accent6">
                <a:satMod val="175000"/>
                <a:alpha val="40000"/>
              </a:schemeClr>
            </a:glow>
          </a:effectLst>
        </p:spPr>
        <p:txBody>
          <a:bodyPr wrap="square" rtlCol="0">
            <a:spAutoFit/>
          </a:bodyPr>
          <a:lstStyle/>
          <a:p>
            <a:r>
              <a:rPr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毎回手遊びや歌、絵本を紹介してもらえて参考になります。</a:t>
            </a:r>
          </a:p>
          <a:p>
            <a:r>
              <a:rPr kumimoji="1"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サインを</a:t>
            </a:r>
            <a:r>
              <a:rPr kumimoji="1" lang="en-US" altLang="ja-JP"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1.2</a:t>
            </a:r>
            <a:r>
              <a:rPr kumimoji="1"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つ覚えてくれたらいいかなーという気持ちで始めたのですが、こんなにたくさん覚えて話しかけてくれるようになるなんて！</a:t>
            </a:r>
          </a:p>
          <a:p>
            <a:r>
              <a:rPr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すでにおしゃべりさんです（笑）</a:t>
            </a:r>
            <a:endParaRPr kumimoji="1"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endParaRPr>
          </a:p>
        </p:txBody>
      </p:sp>
      <p:graphicFrame>
        <p:nvGraphicFramePr>
          <p:cNvPr id="2" name="図表 1"/>
          <p:cNvGraphicFramePr/>
          <p:nvPr>
            <p:extLst>
              <p:ext uri="{D42A27DB-BD31-4B8C-83A1-F6EECF244321}">
                <p14:modId xmlns:p14="http://schemas.microsoft.com/office/powerpoint/2010/main" val="3047926453"/>
              </p:ext>
            </p:extLst>
          </p:nvPr>
        </p:nvGraphicFramePr>
        <p:xfrm>
          <a:off x="332656" y="3131840"/>
          <a:ext cx="5976664" cy="25657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タイトル 5"/>
          <p:cNvSpPr>
            <a:spLocks noGrp="1"/>
          </p:cNvSpPr>
          <p:nvPr>
            <p:ph type="ctrTitle"/>
          </p:nvPr>
        </p:nvSpPr>
        <p:spPr>
          <a:xfrm>
            <a:off x="404664" y="323527"/>
            <a:ext cx="5256584" cy="720079"/>
          </a:xfrm>
          <a:noFill/>
        </p:spPr>
        <p:txBody>
          <a:bodyPr>
            <a:noAutofit/>
          </a:bodyPr>
          <a:lstStyle/>
          <a:p>
            <a:r>
              <a:rPr kumimoji="1" lang="ja-JP" altLang="en-US" sz="3600" b="1" dirty="0">
                <a:ln w="12700">
                  <a:solidFill>
                    <a:schemeClr val="tx1"/>
                  </a:solidFill>
                  <a:prstDash val="solid"/>
                </a:ln>
                <a:solidFill>
                  <a:schemeClr val="bg2">
                    <a:lumMod val="50000"/>
                  </a:schemeClr>
                </a:solidFill>
                <a:effectLst>
                  <a:outerShdw blurRad="41275" dist="20320" dir="1800000" algn="tl" rotWithShape="0">
                    <a:srgbClr val="000000">
                      <a:alpha val="40000"/>
                    </a:srgbClr>
                  </a:outerShdw>
                </a:effectLst>
                <a:latin typeface="UD デジタル 教科書体 NK-B" panose="02020700000000000000" pitchFamily="18" charset="-128"/>
                <a:ea typeface="UD デジタル 教科書体 NK-B" panose="02020700000000000000" pitchFamily="18" charset="-128"/>
              </a:rPr>
              <a:t>ベビーサイン体験教室</a:t>
            </a:r>
          </a:p>
        </p:txBody>
      </p:sp>
      <p:sp>
        <p:nvSpPr>
          <p:cNvPr id="15" name="テキスト ボックス 14"/>
          <p:cNvSpPr txBox="1"/>
          <p:nvPr/>
        </p:nvSpPr>
        <p:spPr>
          <a:xfrm>
            <a:off x="2724150" y="5796136"/>
            <a:ext cx="3945148" cy="1384995"/>
          </a:xfrm>
          <a:prstGeom prst="rect">
            <a:avLst/>
          </a:prstGeom>
          <a:noFill/>
        </p:spPr>
        <p:txBody>
          <a:bodyPr wrap="square" rtlCol="0">
            <a:spAutoFit/>
          </a:bodyPr>
          <a:lstStyle/>
          <a:p>
            <a:r>
              <a:rPr kumimoji="1" lang="ja-JP" altLang="en-US" sz="1400" dirty="0">
                <a:latin typeface="UD デジタル 教科書体 NK-B" panose="02020700000000000000" pitchFamily="18" charset="-128"/>
                <a:ea typeface="UD デジタル 教科書体 NK-B" panose="02020700000000000000" pitchFamily="18" charset="-128"/>
              </a:rPr>
              <a:t>－－ベビーサイン本講座の予定</a:t>
            </a:r>
            <a:r>
              <a:rPr lang="ja-JP" altLang="en-US" sz="1400" dirty="0">
                <a:latin typeface="UD デジタル 教科書体 NK-B" panose="02020700000000000000" pitchFamily="18" charset="-128"/>
                <a:ea typeface="UD デジタル 教科書体 NK-B" panose="02020700000000000000" pitchFamily="18" charset="-128"/>
              </a:rPr>
              <a:t>－－</a:t>
            </a:r>
          </a:p>
          <a:p>
            <a:endParaRPr kumimoji="1" lang="ja-JP" altLang="en-US" sz="1400" dirty="0">
              <a:latin typeface="UD デジタル 教科書体 NK-B" panose="02020700000000000000" pitchFamily="18" charset="-128"/>
              <a:ea typeface="UD デジタル 教科書体 NK-B" panose="02020700000000000000" pitchFamily="18" charset="-128"/>
            </a:endParaRPr>
          </a:p>
          <a:p>
            <a:r>
              <a:rPr lang="ja-JP" altLang="en-US" sz="1400" dirty="0">
                <a:latin typeface="UD デジタル 教科書体 NK-B" panose="02020700000000000000" pitchFamily="18" charset="-128"/>
                <a:ea typeface="UD デジタル 教科書体 NK-B" panose="02020700000000000000" pitchFamily="18" charset="-128"/>
              </a:rPr>
              <a:t>●</a:t>
            </a:r>
            <a:r>
              <a:rPr lang="en-US" altLang="ja-JP" sz="1400" dirty="0">
                <a:latin typeface="UD デジタル 教科書体 NK-B" panose="02020700000000000000" pitchFamily="18" charset="-128"/>
                <a:ea typeface="UD デジタル 教科書体 NK-B" panose="02020700000000000000" pitchFamily="18" charset="-128"/>
              </a:rPr>
              <a:t>5</a:t>
            </a:r>
            <a:r>
              <a:rPr lang="ja-JP" altLang="en-US" sz="1400" dirty="0">
                <a:latin typeface="UD デジタル 教科書体 NK-B" panose="02020700000000000000" pitchFamily="18" charset="-128"/>
                <a:ea typeface="UD デジタル 教科書体 NK-B" panose="02020700000000000000" pitchFamily="18" charset="-128"/>
              </a:rPr>
              <a:t>月～</a:t>
            </a:r>
            <a:r>
              <a:rPr lang="en-US" altLang="ja-JP" sz="1400" dirty="0">
                <a:latin typeface="UD デジタル 教科書体 NK-B" panose="02020700000000000000" pitchFamily="18" charset="-128"/>
                <a:ea typeface="UD デジタル 教科書体 NK-B" panose="02020700000000000000" pitchFamily="18" charset="-128"/>
              </a:rPr>
              <a:t>10</a:t>
            </a:r>
            <a:r>
              <a:rPr lang="ja-JP" altLang="en-US" sz="1400" dirty="0">
                <a:latin typeface="UD デジタル 教科書体 NK-B" panose="02020700000000000000" pitchFamily="18" charset="-128"/>
                <a:ea typeface="UD デジタル 教科書体 NK-B" panose="02020700000000000000" pitchFamily="18" charset="-128"/>
              </a:rPr>
              <a:t>月の第３土曜日</a:t>
            </a:r>
          </a:p>
          <a:p>
            <a:r>
              <a:rPr kumimoji="1" lang="ja-JP" altLang="en-US" sz="1400" dirty="0">
                <a:latin typeface="UD デジタル 教科書体 NK-B" panose="02020700000000000000" pitchFamily="18" charset="-128"/>
                <a:ea typeface="UD デジタル 教科書体 NK-B" panose="02020700000000000000" pitchFamily="18" charset="-128"/>
              </a:rPr>
              <a:t>●</a:t>
            </a:r>
            <a:r>
              <a:rPr lang="ja-JP" altLang="en-US" sz="1400" dirty="0">
                <a:latin typeface="UD デジタル 教科書体 NK-B" panose="02020700000000000000" pitchFamily="18" charset="-128"/>
                <a:ea typeface="UD デジタル 教科書体 NK-B" panose="02020700000000000000" pitchFamily="18" charset="-128"/>
              </a:rPr>
              <a:t>午前</a:t>
            </a:r>
            <a:r>
              <a:rPr lang="en-US" altLang="ja-JP" sz="1400" dirty="0">
                <a:latin typeface="UD デジタル 教科書体 NK-B" panose="02020700000000000000" pitchFamily="18" charset="-128"/>
                <a:ea typeface="UD デジタル 教科書体 NK-B" panose="02020700000000000000" pitchFamily="18" charset="-128"/>
              </a:rPr>
              <a:t>11</a:t>
            </a:r>
            <a:r>
              <a:rPr kumimoji="1" lang="ja-JP" altLang="en-US" sz="1400" dirty="0">
                <a:latin typeface="UD デジタル 教科書体 NK-B" panose="02020700000000000000" pitchFamily="18" charset="-128"/>
                <a:ea typeface="UD デジタル 教科書体 NK-B" panose="02020700000000000000" pitchFamily="18" charset="-128"/>
              </a:rPr>
              <a:t>時</a:t>
            </a:r>
            <a:r>
              <a:rPr kumimoji="1" lang="en-US" altLang="ja-JP" sz="1400" dirty="0">
                <a:latin typeface="UD デジタル 教科書体 NK-B" panose="02020700000000000000" pitchFamily="18" charset="-128"/>
                <a:ea typeface="UD デジタル 教科書体 NK-B" panose="02020700000000000000" pitchFamily="18" charset="-128"/>
              </a:rPr>
              <a:t>30</a:t>
            </a:r>
            <a:r>
              <a:rPr lang="ja-JP" altLang="en-US" sz="1400" dirty="0">
                <a:latin typeface="UD デジタル 教科書体 NK-B" panose="02020700000000000000" pitchFamily="18" charset="-128"/>
                <a:ea typeface="UD デジタル 教科書体 NK-B" panose="02020700000000000000" pitchFamily="18" charset="-128"/>
              </a:rPr>
              <a:t>分</a:t>
            </a:r>
            <a:r>
              <a:rPr kumimoji="1" lang="ja-JP" altLang="en-US" sz="1400" dirty="0">
                <a:latin typeface="UD デジタル 教科書体 NK-B" panose="02020700000000000000" pitchFamily="18" charset="-128"/>
                <a:ea typeface="UD デジタル 教科書体 NK-B" panose="02020700000000000000" pitchFamily="18" charset="-128"/>
              </a:rPr>
              <a:t>からおよそ１時間</a:t>
            </a:r>
          </a:p>
          <a:p>
            <a:r>
              <a:rPr kumimoji="1" lang="ja-JP" altLang="en-US" sz="1400" dirty="0">
                <a:latin typeface="UD デジタル 教科書体 NK-B" panose="02020700000000000000" pitchFamily="18" charset="-128"/>
                <a:ea typeface="UD デジタル 教科書体 NK-B" panose="02020700000000000000" pitchFamily="18" charset="-128"/>
              </a:rPr>
              <a:t>●</a:t>
            </a:r>
            <a:r>
              <a:rPr kumimoji="1" lang="en-US" altLang="ja-JP" sz="1400" dirty="0">
                <a:latin typeface="UD デジタル 教科書体 NK-B" panose="02020700000000000000" pitchFamily="18" charset="-128"/>
                <a:ea typeface="UD デジタル 教科書体 NK-B" panose="02020700000000000000" pitchFamily="18" charset="-128"/>
              </a:rPr>
              <a:t>1</a:t>
            </a:r>
            <a:r>
              <a:rPr kumimoji="1" lang="ja-JP" altLang="en-US" sz="1400" dirty="0">
                <a:latin typeface="UD デジタル 教科書体 NK-B" panose="02020700000000000000" pitchFamily="18" charset="-128"/>
                <a:ea typeface="UD デジタル 教科書体 NK-B" panose="02020700000000000000" pitchFamily="18" charset="-128"/>
              </a:rPr>
              <a:t>講座２５００円＋教材費４６００円</a:t>
            </a:r>
            <a:r>
              <a:rPr kumimoji="1" lang="en-US" altLang="ja-JP" sz="1400" dirty="0">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前納</a:t>
            </a:r>
            <a:r>
              <a:rPr kumimoji="1" lang="en-US" altLang="ja-JP" sz="1400" dirty="0">
                <a:latin typeface="UD デジタル 教科書体 NK-B" panose="02020700000000000000" pitchFamily="18" charset="-128"/>
                <a:ea typeface="UD デジタル 教科書体 NK-B" panose="02020700000000000000" pitchFamily="18" charset="-128"/>
              </a:rPr>
              <a:t>)</a:t>
            </a:r>
            <a:endParaRPr kumimoji="1" lang="ja-JP" altLang="en-US" sz="1400" dirty="0">
              <a:latin typeface="UD デジタル 教科書体 NK-B" panose="02020700000000000000" pitchFamily="18" charset="-128"/>
              <a:ea typeface="UD デジタル 教科書体 NK-B" panose="02020700000000000000" pitchFamily="18" charset="-128"/>
            </a:endParaRPr>
          </a:p>
          <a:p>
            <a:endParaRPr kumimoji="1" lang="ja-JP" altLang="en-US" sz="1400" dirty="0">
              <a:latin typeface="AR P丸ゴシック体M" panose="020B0600010101010101" pitchFamily="50" charset="-128"/>
              <a:ea typeface="AR P丸ゴシック体M" panose="020B0600010101010101" pitchFamily="50" charset="-128"/>
            </a:endParaRPr>
          </a:p>
        </p:txBody>
      </p:sp>
      <p:sp>
        <p:nvSpPr>
          <p:cNvPr id="14" name="テキスト ボックス 13"/>
          <p:cNvSpPr txBox="1"/>
          <p:nvPr/>
        </p:nvSpPr>
        <p:spPr>
          <a:xfrm>
            <a:off x="248515" y="1059753"/>
            <a:ext cx="5832648" cy="1908215"/>
          </a:xfrm>
          <a:prstGeom prst="rect">
            <a:avLst/>
          </a:prstGeom>
          <a:solidFill>
            <a:srgbClr val="FFFFCC"/>
          </a:solidFill>
          <a:ln>
            <a:solidFill>
              <a:schemeClr val="bg2"/>
            </a:solidFill>
          </a:ln>
        </p:spPr>
        <p:txBody>
          <a:bodyPr wrap="square" rtlCol="0">
            <a:spAutoFit/>
          </a:bodyPr>
          <a:lstStyle/>
          <a:p>
            <a:r>
              <a:rPr kumimoji="1" lang="ja-JP" altLang="en-US" sz="1400" b="1" dirty="0">
                <a:latin typeface="UD デジタル 教科書体 N-B" panose="02020700000000000000" pitchFamily="17" charset="-128"/>
                <a:ea typeface="UD デジタル 教科書体 N-B" panose="02020700000000000000" pitchFamily="17" charset="-128"/>
              </a:rPr>
              <a:t>まだ言葉の話せない赤ちゃんと、</a:t>
            </a:r>
          </a:p>
          <a:p>
            <a:r>
              <a:rPr kumimoji="1" lang="ja-JP" altLang="en-US" sz="1400" b="1" dirty="0" err="1">
                <a:latin typeface="UD デジタル 教科書体 N-B" panose="02020700000000000000" pitchFamily="17" charset="-128"/>
                <a:ea typeface="UD デジタル 教科書体 N-B" panose="02020700000000000000" pitchFamily="17" charset="-128"/>
              </a:rPr>
              <a:t>おててで</a:t>
            </a:r>
            <a:r>
              <a:rPr kumimoji="1" lang="ja-JP" altLang="en-US" sz="1400" b="1" dirty="0">
                <a:latin typeface="UD デジタル 教科書体 N-B" panose="02020700000000000000" pitchFamily="17" charset="-128"/>
                <a:ea typeface="UD デジタル 教科書体 N-B" panose="02020700000000000000" pitchFamily="17" charset="-128"/>
              </a:rPr>
              <a:t>会話する</a:t>
            </a:r>
            <a:r>
              <a:rPr lang="ja-JP" altLang="en-US" sz="1400" b="1" dirty="0">
                <a:latin typeface="UD デジタル 教科書体 N-B" panose="02020700000000000000" pitchFamily="17" charset="-128"/>
                <a:ea typeface="UD デジタル 教科書体 N-B" panose="02020700000000000000" pitchFamily="17" charset="-128"/>
              </a:rPr>
              <a:t>ベビーサイン講座。</a:t>
            </a:r>
          </a:p>
          <a:p>
            <a:endParaRPr lang="ja-JP" altLang="en-US" sz="1400" b="1" dirty="0">
              <a:latin typeface="UD デジタル 教科書体 N-B" panose="02020700000000000000" pitchFamily="17" charset="-128"/>
              <a:ea typeface="UD デジタル 教科書体 N-B" panose="02020700000000000000" pitchFamily="17" charset="-128"/>
            </a:endParaRPr>
          </a:p>
          <a:p>
            <a:r>
              <a:rPr lang="ja-JP" altLang="en-US" sz="1400" b="1" dirty="0">
                <a:latin typeface="UD デジタル 教科書体 N-B" panose="02020700000000000000" pitchFamily="17" charset="-128"/>
                <a:ea typeface="UD デジタル 教科書体 N-B" panose="02020700000000000000" pitchFamily="17" charset="-128"/>
              </a:rPr>
              <a:t>ファミリーサロンにて</a:t>
            </a:r>
            <a:r>
              <a:rPr lang="en-US" altLang="ja-JP" sz="1400" b="1" dirty="0">
                <a:latin typeface="UD デジタル 教科書体 N-B" panose="02020700000000000000" pitchFamily="17" charset="-128"/>
                <a:ea typeface="UD デジタル 教科書体 N-B" panose="02020700000000000000" pitchFamily="17" charset="-128"/>
              </a:rPr>
              <a:t>5</a:t>
            </a:r>
            <a:r>
              <a:rPr lang="ja-JP" altLang="en-US" sz="1400" b="1" dirty="0">
                <a:latin typeface="UD デジタル 教科書体 N-B" panose="02020700000000000000" pitchFamily="17" charset="-128"/>
                <a:ea typeface="UD デジタル 教科書体 N-B" panose="02020700000000000000" pitchFamily="17" charset="-128"/>
              </a:rPr>
              <a:t>月から新しい</a:t>
            </a:r>
          </a:p>
          <a:p>
            <a:r>
              <a:rPr lang="ja-JP" altLang="en-US" sz="1400" b="1" dirty="0">
                <a:latin typeface="UD デジタル 教科書体 N-B" panose="02020700000000000000" pitchFamily="17" charset="-128"/>
                <a:ea typeface="UD デジタル 教科書体 N-B" panose="02020700000000000000" pitchFamily="17" charset="-128"/>
              </a:rPr>
              <a:t>　　　　クラスを開催することになりました。</a:t>
            </a:r>
          </a:p>
          <a:p>
            <a:r>
              <a:rPr lang="ja-JP" altLang="en-US" sz="1400" b="1" dirty="0">
                <a:latin typeface="UD デジタル 教科書体 N-B" panose="02020700000000000000" pitchFamily="17" charset="-128"/>
                <a:ea typeface="UD デジタル 教科書体 N-B" panose="02020700000000000000" pitchFamily="17" charset="-128"/>
              </a:rPr>
              <a:t>体験教室を</a:t>
            </a:r>
          </a:p>
          <a:p>
            <a:r>
              <a:rPr lang="en-US" altLang="ja-JP" sz="2000" b="1" dirty="0">
                <a:solidFill>
                  <a:schemeClr val="bg2">
                    <a:lumMod val="50000"/>
                  </a:schemeClr>
                </a:solidFill>
                <a:latin typeface="UD デジタル 教科書体 N-B" panose="02020700000000000000" pitchFamily="17" charset="-128"/>
                <a:ea typeface="UD デジタル 教科書体 N-B" panose="02020700000000000000" pitchFamily="17" charset="-128"/>
              </a:rPr>
              <a:t>4</a:t>
            </a:r>
            <a:r>
              <a:rPr lang="ja-JP" altLang="en-US" sz="2000" b="1" dirty="0">
                <a:solidFill>
                  <a:schemeClr val="bg2">
                    <a:lumMod val="50000"/>
                  </a:schemeClr>
                </a:solidFill>
                <a:latin typeface="UD デジタル 教科書体 N-B" panose="02020700000000000000" pitchFamily="17" charset="-128"/>
                <a:ea typeface="UD デジタル 教科書体 N-B" panose="02020700000000000000" pitchFamily="17" charset="-128"/>
              </a:rPr>
              <a:t>月</a:t>
            </a:r>
            <a:r>
              <a:rPr lang="en-US" altLang="ja-JP" sz="2000" b="1" dirty="0">
                <a:solidFill>
                  <a:schemeClr val="bg2">
                    <a:lumMod val="50000"/>
                  </a:schemeClr>
                </a:solidFill>
                <a:latin typeface="UD デジタル 教科書体 N-B" panose="02020700000000000000" pitchFamily="17" charset="-128"/>
                <a:ea typeface="UD デジタル 教科書体 N-B" panose="02020700000000000000" pitchFamily="17" charset="-128"/>
              </a:rPr>
              <a:t>18</a:t>
            </a:r>
            <a:r>
              <a:rPr lang="ja-JP" altLang="en-US" sz="2000" b="1" dirty="0">
                <a:solidFill>
                  <a:schemeClr val="bg2">
                    <a:lumMod val="50000"/>
                  </a:schemeClr>
                </a:solidFill>
                <a:latin typeface="UD デジタル 教科書体 N-B" panose="02020700000000000000" pitchFamily="17" charset="-128"/>
                <a:ea typeface="UD デジタル 教科書体 N-B" panose="02020700000000000000" pitchFamily="17" charset="-128"/>
              </a:rPr>
              <a:t>日</a:t>
            </a:r>
            <a:r>
              <a:rPr lang="en-US" altLang="ja-JP" sz="2000" b="1" dirty="0">
                <a:solidFill>
                  <a:schemeClr val="bg2">
                    <a:lumMod val="50000"/>
                  </a:schemeClr>
                </a:solidFill>
                <a:latin typeface="UD デジタル 教科書体 N-B" panose="02020700000000000000" pitchFamily="17" charset="-128"/>
                <a:ea typeface="UD デジタル 教科書体 N-B" panose="02020700000000000000" pitchFamily="17" charset="-128"/>
              </a:rPr>
              <a:t>(</a:t>
            </a:r>
            <a:r>
              <a:rPr lang="ja-JP" altLang="en-US" sz="2000" b="1" dirty="0">
                <a:solidFill>
                  <a:schemeClr val="bg2">
                    <a:lumMod val="50000"/>
                  </a:schemeClr>
                </a:solidFill>
                <a:latin typeface="UD デジタル 教科書体 N-B" panose="02020700000000000000" pitchFamily="17" charset="-128"/>
                <a:ea typeface="UD デジタル 教科書体 N-B" panose="02020700000000000000" pitchFamily="17" charset="-128"/>
              </a:rPr>
              <a:t>土</a:t>
            </a:r>
            <a:r>
              <a:rPr lang="en-US" altLang="ja-JP" sz="2000" b="1" dirty="0">
                <a:solidFill>
                  <a:schemeClr val="bg2">
                    <a:lumMod val="50000"/>
                  </a:schemeClr>
                </a:solidFill>
                <a:latin typeface="UD デジタル 教科書体 N-B" panose="02020700000000000000" pitchFamily="17" charset="-128"/>
                <a:ea typeface="UD デジタル 教科書体 N-B" panose="02020700000000000000" pitchFamily="17" charset="-128"/>
              </a:rPr>
              <a:t>) </a:t>
            </a:r>
            <a:r>
              <a:rPr lang="ja-JP" altLang="en-US" sz="2000" b="1" dirty="0">
                <a:solidFill>
                  <a:schemeClr val="bg2">
                    <a:lumMod val="50000"/>
                  </a:schemeClr>
                </a:solidFill>
                <a:latin typeface="UD デジタル 教科書体 N-B" panose="02020700000000000000" pitchFamily="17" charset="-128"/>
                <a:ea typeface="UD デジタル 教科書体 N-B" panose="02020700000000000000" pitchFamily="17" charset="-128"/>
              </a:rPr>
              <a:t>午前１</a:t>
            </a:r>
            <a:r>
              <a:rPr lang="en-US" altLang="ja-JP" sz="2000" b="1" dirty="0">
                <a:solidFill>
                  <a:schemeClr val="bg2">
                    <a:lumMod val="50000"/>
                  </a:schemeClr>
                </a:solidFill>
                <a:latin typeface="UD デジタル 教科書体 N-B" panose="02020700000000000000" pitchFamily="17" charset="-128"/>
                <a:ea typeface="UD デジタル 教科書体 N-B" panose="02020700000000000000" pitchFamily="17" charset="-128"/>
              </a:rPr>
              <a:t>1</a:t>
            </a:r>
            <a:r>
              <a:rPr lang="ja-JP" altLang="en-US" sz="2000" b="1" dirty="0">
                <a:solidFill>
                  <a:schemeClr val="bg2">
                    <a:lumMod val="50000"/>
                  </a:schemeClr>
                </a:solidFill>
                <a:latin typeface="UD デジタル 教科書体 N-B" panose="02020700000000000000" pitchFamily="17" charset="-128"/>
                <a:ea typeface="UD デジタル 教科書体 N-B" panose="02020700000000000000" pitchFamily="17" charset="-128"/>
              </a:rPr>
              <a:t>時</a:t>
            </a:r>
            <a:r>
              <a:rPr lang="en-US" altLang="ja-JP" sz="2000" b="1" dirty="0">
                <a:solidFill>
                  <a:schemeClr val="bg2">
                    <a:lumMod val="50000"/>
                  </a:schemeClr>
                </a:solidFill>
                <a:latin typeface="UD デジタル 教科書体 N-B" panose="02020700000000000000" pitchFamily="17" charset="-128"/>
                <a:ea typeface="UD デジタル 教科書体 N-B" panose="02020700000000000000" pitchFamily="17" charset="-128"/>
              </a:rPr>
              <a:t>30</a:t>
            </a:r>
            <a:r>
              <a:rPr lang="ja-JP" altLang="en-US" sz="2000" b="1" dirty="0">
                <a:solidFill>
                  <a:schemeClr val="bg2">
                    <a:lumMod val="50000"/>
                  </a:schemeClr>
                </a:solidFill>
                <a:latin typeface="UD デジタル 教科書体 N-B" panose="02020700000000000000" pitchFamily="17" charset="-128"/>
                <a:ea typeface="UD デジタル 教科書体 N-B" panose="02020700000000000000" pitchFamily="17" charset="-128"/>
              </a:rPr>
              <a:t>分から</a:t>
            </a:r>
          </a:p>
          <a:p>
            <a:r>
              <a:rPr lang="ja-JP" altLang="en-US" sz="1400" b="1" dirty="0">
                <a:latin typeface="UD デジタル 教科書体 N-B" panose="02020700000000000000" pitchFamily="17" charset="-128"/>
                <a:ea typeface="UD デジタル 教科書体 N-B" panose="02020700000000000000" pitchFamily="17" charset="-128"/>
              </a:rPr>
              <a:t>　　　　　　　　　　　　　　　開催します！</a:t>
            </a:r>
          </a:p>
        </p:txBody>
      </p:sp>
      <p:pic>
        <p:nvPicPr>
          <p:cNvPr id="1026" name="Picture 2"/>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548681" y="5791726"/>
            <a:ext cx="1794470" cy="2052227"/>
          </a:xfrm>
          <a:prstGeom prst="rect">
            <a:avLst/>
          </a:prstGeom>
          <a:noFill/>
          <a:extLst>
            <a:ext uri="{909E8E84-426E-40DD-AFC4-6F175D3DCCD1}">
              <a14:hiddenFill xmlns:a14="http://schemas.microsoft.com/office/drawing/2010/main">
                <a:solidFill>
                  <a:srgbClr val="FFFFFF"/>
                </a:solidFill>
              </a14:hiddenFill>
            </a:ext>
          </a:extLst>
        </p:spPr>
      </p:pic>
      <p:pic>
        <p:nvPicPr>
          <p:cNvPr id="12" name="図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293096" y="1059753"/>
            <a:ext cx="2390624" cy="1908215"/>
          </a:xfrm>
          <a:prstGeom prst="rect">
            <a:avLst/>
          </a:prstGeom>
          <a:blipFill dpi="0" rotWithShape="1">
            <a:blip r:embed="rId10">
              <a:alphaModFix amt="0"/>
            </a:blip>
            <a:srcRect/>
            <a:tile tx="0" ty="0" sx="100000" sy="100000" flip="none" algn="tl"/>
          </a:blipFill>
          <a:ln>
            <a:gradFill flip="none" rotWithShape="1">
              <a:gsLst>
                <a:gs pos="0">
                  <a:schemeClr val="bg1"/>
                </a:gs>
                <a:gs pos="33000">
                  <a:schemeClr val="bg1"/>
                </a:gs>
                <a:gs pos="100000">
                  <a:schemeClr val="accent1">
                    <a:tint val="23500"/>
                    <a:satMod val="160000"/>
                  </a:schemeClr>
                </a:gs>
              </a:gsLst>
              <a:lin ang="10800000" scaled="1"/>
              <a:tileRect/>
            </a:gradFill>
          </a:ln>
        </p:spPr>
      </p:pic>
      <p:sp>
        <p:nvSpPr>
          <p:cNvPr id="16" name="テキスト ボックス 15"/>
          <p:cNvSpPr txBox="1"/>
          <p:nvPr/>
        </p:nvSpPr>
        <p:spPr>
          <a:xfrm>
            <a:off x="4510202" y="7860557"/>
            <a:ext cx="2161321" cy="1061829"/>
          </a:xfrm>
          <a:prstGeom prst="rect">
            <a:avLst/>
          </a:prstGeom>
          <a:solidFill>
            <a:schemeClr val="bg2">
              <a:lumMod val="20000"/>
              <a:lumOff val="80000"/>
            </a:schemeClr>
          </a:solidFill>
          <a:effectLst>
            <a:glow rad="101600">
              <a:schemeClr val="accent6">
                <a:satMod val="175000"/>
                <a:alpha val="40000"/>
              </a:schemeClr>
            </a:glow>
          </a:effectLst>
        </p:spPr>
        <p:txBody>
          <a:bodyPr wrap="square" rtlCol="0">
            <a:spAutoFit/>
          </a:bodyPr>
          <a:lstStyle/>
          <a:p>
            <a:r>
              <a:rPr kumimoji="1"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先生のお話で赤ちゃんが思っている以上に能力が高いことを知りました。その結果、赤ちゃんがちゃんと見ている、理解しているという意識を持ちながら子育てすることができています。まだ赤ちゃんなのに通じ合えるのはとても嬉しいです。</a:t>
            </a:r>
          </a:p>
        </p:txBody>
      </p:sp>
      <p:sp>
        <p:nvSpPr>
          <p:cNvPr id="19" name="テキスト ボックス 18"/>
          <p:cNvSpPr txBox="1"/>
          <p:nvPr/>
        </p:nvSpPr>
        <p:spPr>
          <a:xfrm>
            <a:off x="2434552" y="7870415"/>
            <a:ext cx="2002560" cy="1061829"/>
          </a:xfrm>
          <a:prstGeom prst="rect">
            <a:avLst/>
          </a:prstGeom>
          <a:solidFill>
            <a:schemeClr val="bg1"/>
          </a:solidFill>
          <a:ln>
            <a:solidFill>
              <a:schemeClr val="accent1"/>
            </a:solidFill>
          </a:ln>
          <a:effectLst>
            <a:glow rad="101600">
              <a:schemeClr val="accent6">
                <a:satMod val="175000"/>
                <a:alpha val="40000"/>
              </a:schemeClr>
            </a:glow>
          </a:effectLst>
        </p:spPr>
        <p:txBody>
          <a:bodyPr wrap="square" rtlCol="0">
            <a:spAutoFit/>
          </a:bodyPr>
          <a:lstStyle/>
          <a:p>
            <a:r>
              <a:rPr kumimoji="1"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昨日初めてのサインが出ました</a:t>
            </a:r>
            <a:r>
              <a:rPr lang="en-US" altLang="ja-JP"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(11</a:t>
            </a:r>
            <a:r>
              <a:rPr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か月</a:t>
            </a:r>
            <a:r>
              <a:rPr lang="en-US" altLang="ja-JP"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a:t>
            </a:r>
            <a:r>
              <a:rPr lang="ja-JP" altLang="en-US" sz="900" b="1" dirty="0" err="1">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a:t>
            </a:r>
            <a:r>
              <a:rPr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「もっと」遊んで、「もっと」食べるとはっきりサインしています。サインで会話すると娘と意思疎通ができているんだという喜びとともに娘との距離がグッと縮まった気がします！</a:t>
            </a:r>
            <a:endParaRPr kumimoji="1" lang="ja-JP" altLang="en-US" sz="900" b="1" dirty="0">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endParaRPr>
          </a:p>
        </p:txBody>
      </p:sp>
      <p:sp>
        <p:nvSpPr>
          <p:cNvPr id="9" name="雲形吹き出し 8"/>
          <p:cNvSpPr/>
          <p:nvPr/>
        </p:nvSpPr>
        <p:spPr>
          <a:xfrm>
            <a:off x="3695196" y="6974497"/>
            <a:ext cx="2304256" cy="700417"/>
          </a:xfrm>
          <a:prstGeom prst="cloudCallout">
            <a:avLst>
              <a:gd name="adj1" fmla="val -15240"/>
              <a:gd name="adj2" fmla="val 62984"/>
            </a:avLst>
          </a:prstGeom>
          <a:solidFill>
            <a:schemeClr val="bg2">
              <a:lumMod val="20000"/>
              <a:lumOff val="8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kumimoji="1" lang="ja-JP" altLang="en-US" sz="1200" b="1" dirty="0">
                <a:ln w="11430"/>
                <a:solidFill>
                  <a:schemeClr val="tx1"/>
                </a:solidFill>
                <a:latin typeface="UD デジタル 教科書体 N-B" panose="02020700000000000000" pitchFamily="17" charset="-128"/>
                <a:ea typeface="UD デジタル 教科書体 N-B" panose="02020700000000000000" pitchFamily="17" charset="-128"/>
              </a:rPr>
              <a:t>受講者さんの</a:t>
            </a:r>
          </a:p>
          <a:p>
            <a:pPr algn="ctr"/>
            <a:r>
              <a:rPr kumimoji="1" lang="ja-JP" altLang="en-US" sz="1200" b="1" dirty="0">
                <a:ln w="11430"/>
                <a:solidFill>
                  <a:schemeClr val="tx1"/>
                </a:solidFill>
                <a:latin typeface="UD デジタル 教科書体 N-B" panose="02020700000000000000" pitchFamily="17" charset="-128"/>
                <a:ea typeface="UD デジタル 教科書体 N-B" panose="02020700000000000000" pitchFamily="17" charset="-128"/>
              </a:rPr>
              <a:t>声から</a:t>
            </a:r>
          </a:p>
        </p:txBody>
      </p:sp>
    </p:spTree>
    <p:extLst>
      <p:ext uri="{BB962C8B-B14F-4D97-AF65-F5344CB8AC3E}">
        <p14:creationId xmlns:p14="http://schemas.microsoft.com/office/powerpoint/2010/main" val="17227045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731</TotalTime>
  <Words>368</Words>
  <Application>Microsoft Office PowerPoint</Application>
  <PresentationFormat>画面に合わせる (4:3)</PresentationFormat>
  <Paragraphs>34</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AR P丸ゴシック体M</vt:lpstr>
      <vt:lpstr>UD デジタル 教科書体 N-B</vt:lpstr>
      <vt:lpstr>UD デジタル 教科書体 NK-B</vt:lpstr>
      <vt:lpstr>Calibri</vt:lpstr>
      <vt:lpstr>Lucida Sans Unicode</vt:lpstr>
      <vt:lpstr>Verdana</vt:lpstr>
      <vt:lpstr>Wingdings 2</vt:lpstr>
      <vt:lpstr>Wingdings 3</vt:lpstr>
      <vt:lpstr>ビジネス</vt:lpstr>
      <vt:lpstr>ベビーサイン体験教室</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oonishi tomoko</cp:lastModifiedBy>
  <cp:revision>73</cp:revision>
  <cp:lastPrinted>2019-07-04T09:19:03Z</cp:lastPrinted>
  <dcterms:created xsi:type="dcterms:W3CDTF">2014-09-07T13:37:42Z</dcterms:created>
  <dcterms:modified xsi:type="dcterms:W3CDTF">2020-02-25T10:44:47Z</dcterms:modified>
</cp:coreProperties>
</file>